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6" r:id="rId5"/>
    <p:sldId id="277" r:id="rId6"/>
    <p:sldId id="267" r:id="rId7"/>
    <p:sldId id="268" r:id="rId8"/>
    <p:sldId id="269" r:id="rId9"/>
    <p:sldId id="270" r:id="rId10"/>
    <p:sldId id="271" r:id="rId11"/>
    <p:sldId id="279" r:id="rId12"/>
    <p:sldId id="272" r:id="rId13"/>
    <p:sldId id="280" r:id="rId14"/>
    <p:sldId id="273" r:id="rId15"/>
    <p:sldId id="274" r:id="rId16"/>
    <p:sldId id="275" r:id="rId17"/>
    <p:sldId id="281" r:id="rId18"/>
    <p:sldId id="276" r:id="rId19"/>
    <p:sldId id="282" r:id="rId20"/>
    <p:sldId id="278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7A2EDD-1DC1-4BFD-A1DD-CE4299D2C267}" v="121" dt="2021-11-06T07:23:38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8" autoAdjust="0"/>
    <p:restoredTop sz="94660"/>
  </p:normalViewPr>
  <p:slideViewPr>
    <p:cSldViewPr snapToGrid="0">
      <p:cViewPr varScale="1">
        <p:scale>
          <a:sx n="55" d="100"/>
          <a:sy n="55" d="100"/>
        </p:scale>
        <p:origin x="5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oody Wu" userId="d41f697ffb9e8cab" providerId="LiveId" clId="{A57A2EDD-1DC1-4BFD-A1DD-CE4299D2C267}"/>
    <pc:docChg chg="undo redo custSel addSld delSld modSld sldOrd">
      <pc:chgData name="woody Wu" userId="d41f697ffb9e8cab" providerId="LiveId" clId="{A57A2EDD-1DC1-4BFD-A1DD-CE4299D2C267}" dt="2021-11-06T07:23:38.368" v="1076" actId="20577"/>
      <pc:docMkLst>
        <pc:docMk/>
      </pc:docMkLst>
      <pc:sldChg chg="addSp delSp modSp mod setBg setClrOvrMap">
        <pc:chgData name="woody Wu" userId="d41f697ffb9e8cab" providerId="LiveId" clId="{A57A2EDD-1DC1-4BFD-A1DD-CE4299D2C267}" dt="2021-11-06T07:22:01.256" v="1072" actId="26606"/>
        <pc:sldMkLst>
          <pc:docMk/>
          <pc:sldMk cId="4059925322" sldId="256"/>
        </pc:sldMkLst>
        <pc:spChg chg="mod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2" creationId="{E3251B32-4649-482E-9B17-B8D208212EA5}"/>
          </ac:spMkLst>
        </pc:spChg>
        <pc:spChg chg="mod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3" creationId="{D39CB66E-CF0E-4BAC-844E-C9B286B20019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31" creationId="{64F9BF67-14D7-4F9D-A8E4-4BB8DE3512EE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36" creationId="{3DC28794-3B89-462C-BE95-927A51D7D219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38" creationId="{8BF1BF76-D9C8-49D3-9A7F-D43C497C3A82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48" creationId="{59E7F326-090A-45F0-9F6C-D98AF5160A77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50" creationId="{DF20FE9C-08B6-451E-BEDA-401A81BD4F2F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56" creationId="{DC953D31-C1A7-4FC4-8CDF-85E2F34ABF30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62" creationId="{4AF71FEF-CE35-499D-AE77-5FF4C0911BEF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69" creationId="{D7DC14DB-B8F9-4B8E-BB6F-1CC0293C9816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70" creationId="{48C5EC73-3999-4CE9-A304-0A33B43114BE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78" creationId="{7B15D645-CAC7-46F1-BA18-D731D08909AB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3" creationId="{89105CEF-3024-4DCC-B6B3-5AEC0A84CD55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4" creationId="{A1615BE6-BB5D-47E2-AF16-A7B7ABB75732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6" creationId="{C4B4B845-CAA1-4885-99D9-10EEED9CEC55}"/>
          </ac:spMkLst>
        </pc:s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" creationId="{DDAE397D-2F47-480F-95CA-D5EDB24333CB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40" creationId="{38E62E29-CCA4-46D9-A2B7-FFBB63215A7C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52" creationId="{80864D66-4BEF-4628-B9DC-C382A4BC26FB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58" creationId="{F67C7EE6-E29C-4D84-B2C6-7B20A0FDAF23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64" creationId="{2757059B-A060-4555-B961-797AA63048CD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71" creationId="{C3621FEA-44E1-45C2-A17F-9C6A4BCE49DD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79" creationId="{FDF268E0-ACCF-492F-8275-1F0AA256B378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81" creationId="{10F141FE-87E1-4A1E-97A5-B072042E0F5B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5" creationId="{AFF97D57-E591-41FE-B85C-99A9AC0B0922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7" creationId="{F13F4936-8C6F-4CE3-A4EA-FED76F76453D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9" creationId="{8C5FED84-F820-488A-A974-94F5E9799C6B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91" creationId="{F300632E-38C0-4AB6-86B8-B8E08690F559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92" creationId="{4DF96203-9911-4F97-A236-49DC3C81445D}"/>
          </ac:grpSpMkLst>
        </pc:grpChg>
        <pc:picChg chg="add del mod">
          <ac:chgData name="woody Wu" userId="d41f697ffb9e8cab" providerId="LiveId" clId="{A57A2EDD-1DC1-4BFD-A1DD-CE4299D2C267}" dt="2021-11-05T15:15:31.743" v="157" actId="478"/>
          <ac:picMkLst>
            <pc:docMk/>
            <pc:sldMk cId="4059925322" sldId="256"/>
            <ac:picMk id="5" creationId="{34E43AA2-4306-4D93-A48F-E12DB6775F05}"/>
          </ac:picMkLst>
        </pc:picChg>
        <pc:picChg chg="add mod ord">
          <ac:chgData name="woody Wu" userId="d41f697ffb9e8cab" providerId="LiveId" clId="{A57A2EDD-1DC1-4BFD-A1DD-CE4299D2C267}" dt="2021-11-06T07:22:01.256" v="1072" actId="26606"/>
          <ac:picMkLst>
            <pc:docMk/>
            <pc:sldMk cId="4059925322" sldId="256"/>
            <ac:picMk id="7" creationId="{3EE765A3-DD53-448D-A959-3F15C08F761C}"/>
          </ac:picMkLst>
        </pc:picChg>
      </pc:sldChg>
      <pc:sldChg chg="addSp delSp modSp mod setBg addAnim">
        <pc:chgData name="woody Wu" userId="d41f697ffb9e8cab" providerId="LiveId" clId="{A57A2EDD-1DC1-4BFD-A1DD-CE4299D2C267}" dt="2021-11-05T15:16:54.547" v="198" actId="20577"/>
        <pc:sldMkLst>
          <pc:docMk/>
          <pc:sldMk cId="1424441386" sldId="258"/>
        </pc:sldMkLst>
        <pc:spChg chg="mod">
          <ac:chgData name="woody Wu" userId="d41f697ffb9e8cab" providerId="LiveId" clId="{A57A2EDD-1DC1-4BFD-A1DD-CE4299D2C267}" dt="2021-11-05T15:12:52.244" v="138" actId="26606"/>
          <ac:spMkLst>
            <pc:docMk/>
            <pc:sldMk cId="1424441386" sldId="258"/>
            <ac:spMk id="2" creationId="{4C0C5AF3-4133-49D8-90E6-CE9AAB3AA087}"/>
          </ac:spMkLst>
        </pc:spChg>
        <pc:spChg chg="mod">
          <ac:chgData name="woody Wu" userId="d41f697ffb9e8cab" providerId="LiveId" clId="{A57A2EDD-1DC1-4BFD-A1DD-CE4299D2C267}" dt="2021-11-05T15:16:54.547" v="198" actId="20577"/>
          <ac:spMkLst>
            <pc:docMk/>
            <pc:sldMk cId="1424441386" sldId="258"/>
            <ac:spMk id="3" creationId="{86DE9002-30F0-49F5-B633-B28B64180A38}"/>
          </ac:spMkLst>
        </pc:spChg>
        <pc:spChg chg="add del">
          <ac:chgData name="woody Wu" userId="d41f697ffb9e8cab" providerId="LiveId" clId="{A57A2EDD-1DC1-4BFD-A1DD-CE4299D2C267}" dt="2021-11-05T15:16:02.401" v="162" actId="26606"/>
          <ac:spMkLst>
            <pc:docMk/>
            <pc:sldMk cId="1424441386" sldId="258"/>
            <ac:spMk id="8" creationId="{787F4F1C-8D3D-4EC1-B72D-A0470A5A08B8}"/>
          </ac:spMkLst>
        </pc:spChg>
        <pc:spChg chg="add">
          <ac:chgData name="woody Wu" userId="d41f697ffb9e8cab" providerId="LiveId" clId="{A57A2EDD-1DC1-4BFD-A1DD-CE4299D2C267}" dt="2021-11-05T15:16:02.401" v="162" actId="26606"/>
          <ac:spMkLst>
            <pc:docMk/>
            <pc:sldMk cId="1424441386" sldId="258"/>
            <ac:spMk id="21" creationId="{787F4F1C-8D3D-4EC1-B72D-A0470A5A08B8}"/>
          </ac:spMkLst>
        </pc:spChg>
        <pc:grpChg chg="add del">
          <ac:chgData name="woody Wu" userId="d41f697ffb9e8cab" providerId="LiveId" clId="{A57A2EDD-1DC1-4BFD-A1DD-CE4299D2C267}" dt="2021-11-05T15:16:02.401" v="162" actId="26606"/>
          <ac:grpSpMkLst>
            <pc:docMk/>
            <pc:sldMk cId="1424441386" sldId="258"/>
            <ac:grpSpMk id="10" creationId="{D1E3DD61-64DB-46AD-B249-E273CD86B051}"/>
          </ac:grpSpMkLst>
        </pc:grpChg>
        <pc:grpChg chg="add">
          <ac:chgData name="woody Wu" userId="d41f697ffb9e8cab" providerId="LiveId" clId="{A57A2EDD-1DC1-4BFD-A1DD-CE4299D2C267}" dt="2021-11-05T15:16:02.401" v="162" actId="26606"/>
          <ac:grpSpMkLst>
            <pc:docMk/>
            <pc:sldMk cId="1424441386" sldId="258"/>
            <ac:grpSpMk id="23" creationId="{D1E3DD61-64DB-46AD-B249-E273CD86B051}"/>
          </ac:grpSpMkLst>
        </pc:grpChg>
      </pc:sldChg>
      <pc:sldChg chg="addSp delSp modSp mod">
        <pc:chgData name="woody Wu" userId="d41f697ffb9e8cab" providerId="LiveId" clId="{A57A2EDD-1DC1-4BFD-A1DD-CE4299D2C267}" dt="2021-11-05T15:12:16.839" v="136" actId="207"/>
        <pc:sldMkLst>
          <pc:docMk/>
          <pc:sldMk cId="2202478783" sldId="259"/>
        </pc:sldMkLst>
        <pc:spChg chg="add del mod">
          <ac:chgData name="woody Wu" userId="d41f697ffb9e8cab" providerId="LiveId" clId="{A57A2EDD-1DC1-4BFD-A1DD-CE4299D2C267}" dt="2021-11-05T15:04:06.156" v="35" actId="1032"/>
          <ac:spMkLst>
            <pc:docMk/>
            <pc:sldMk cId="2202478783" sldId="259"/>
            <ac:spMk id="4" creationId="{E1B81E02-43E4-440B-9C85-378C3E411ADD}"/>
          </ac:spMkLst>
        </pc:spChg>
        <pc:graphicFrameChg chg="add mod modGraphic">
          <ac:chgData name="woody Wu" userId="d41f697ffb9e8cab" providerId="LiveId" clId="{A57A2EDD-1DC1-4BFD-A1DD-CE4299D2C267}" dt="2021-11-05T15:12:16.839" v="136" actId="207"/>
          <ac:graphicFrameMkLst>
            <pc:docMk/>
            <pc:sldMk cId="2202478783" sldId="259"/>
            <ac:graphicFrameMk id="5" creationId="{5310B792-6484-48B6-B819-55D1CF9DC4BD}"/>
          </ac:graphicFrameMkLst>
        </pc:graphicFrameChg>
        <pc:graphicFrameChg chg="del">
          <ac:chgData name="woody Wu" userId="d41f697ffb9e8cab" providerId="LiveId" clId="{A57A2EDD-1DC1-4BFD-A1DD-CE4299D2C267}" dt="2021-11-05T15:01:06.727" v="34" actId="478"/>
          <ac:graphicFrameMkLst>
            <pc:docMk/>
            <pc:sldMk cId="2202478783" sldId="259"/>
            <ac:graphicFrameMk id="6" creationId="{6BE66B65-F6BE-45A1-B573-46F7C2BE7E6F}"/>
          </ac:graphicFrameMkLst>
        </pc:graphicFrameChg>
      </pc:sldChg>
      <pc:sldChg chg="modSp del mod">
        <pc:chgData name="woody Wu" userId="d41f697ffb9e8cab" providerId="LiveId" clId="{A57A2EDD-1DC1-4BFD-A1DD-CE4299D2C267}" dt="2021-11-05T15:28:06.657" v="283" actId="47"/>
        <pc:sldMkLst>
          <pc:docMk/>
          <pc:sldMk cId="790437255" sldId="260"/>
        </pc:sldMkLst>
        <pc:spChg chg="mod">
          <ac:chgData name="woody Wu" userId="d41f697ffb9e8cab" providerId="LiveId" clId="{A57A2EDD-1DC1-4BFD-A1DD-CE4299D2C267}" dt="2021-11-05T15:13:44.652" v="145" actId="20577"/>
          <ac:spMkLst>
            <pc:docMk/>
            <pc:sldMk cId="790437255" sldId="260"/>
            <ac:spMk id="2" creationId="{C154DE4F-22FD-4E19-9849-CEF4F41DC843}"/>
          </ac:spMkLst>
        </pc:spChg>
      </pc:sldChg>
      <pc:sldChg chg="addSp delSp modSp del mod">
        <pc:chgData name="woody Wu" userId="d41f697ffb9e8cab" providerId="LiveId" clId="{A57A2EDD-1DC1-4BFD-A1DD-CE4299D2C267}" dt="2021-11-05T15:23:00.017" v="209" actId="47"/>
        <pc:sldMkLst>
          <pc:docMk/>
          <pc:sldMk cId="2274568686" sldId="261"/>
        </pc:sldMkLst>
        <pc:spChg chg="del mod">
          <ac:chgData name="woody Wu" userId="d41f697ffb9e8cab" providerId="LiveId" clId="{A57A2EDD-1DC1-4BFD-A1DD-CE4299D2C267}" dt="2021-11-05T15:22:52.971" v="207" actId="478"/>
          <ac:spMkLst>
            <pc:docMk/>
            <pc:sldMk cId="2274568686" sldId="261"/>
            <ac:spMk id="2" creationId="{83978284-CDEB-4A0E-AE8E-6EF1DFFFFB7F}"/>
          </ac:spMkLst>
        </pc:spChg>
        <pc:spChg chg="mod">
          <ac:chgData name="woody Wu" userId="d41f697ffb9e8cab" providerId="LiveId" clId="{A57A2EDD-1DC1-4BFD-A1DD-CE4299D2C267}" dt="2021-11-05T15:22:56.025" v="208" actId="1076"/>
          <ac:spMkLst>
            <pc:docMk/>
            <pc:sldMk cId="2274568686" sldId="261"/>
            <ac:spMk id="3" creationId="{0B9A1385-0FAD-4305-99C1-EEDC4AA7F569}"/>
          </ac:spMkLst>
        </pc:spChg>
        <pc:picChg chg="add del">
          <ac:chgData name="woody Wu" userId="d41f697ffb9e8cab" providerId="LiveId" clId="{A57A2EDD-1DC1-4BFD-A1DD-CE4299D2C267}" dt="2021-11-05T15:22:01.911" v="200" actId="478"/>
          <ac:picMkLst>
            <pc:docMk/>
            <pc:sldMk cId="2274568686" sldId="261"/>
            <ac:picMk id="5" creationId="{3D77B9EA-D469-4441-90F7-4665BE17A006}"/>
          </ac:picMkLst>
        </pc:picChg>
        <pc:picChg chg="add del mod">
          <ac:chgData name="woody Wu" userId="d41f697ffb9e8cab" providerId="LiveId" clId="{A57A2EDD-1DC1-4BFD-A1DD-CE4299D2C267}" dt="2021-11-05T15:22:27.195" v="205" actId="478"/>
          <ac:picMkLst>
            <pc:docMk/>
            <pc:sldMk cId="2274568686" sldId="261"/>
            <ac:picMk id="7" creationId="{BD0DAF87-570C-41E9-85D8-27ECA957A384}"/>
          </ac:picMkLst>
        </pc:picChg>
      </pc:sldChg>
      <pc:sldChg chg="modSp del mod">
        <pc:chgData name="woody Wu" userId="d41f697ffb9e8cab" providerId="LiveId" clId="{A57A2EDD-1DC1-4BFD-A1DD-CE4299D2C267}" dt="2021-11-05T15:28:04.638" v="282" actId="47"/>
        <pc:sldMkLst>
          <pc:docMk/>
          <pc:sldMk cId="1421131544" sldId="262"/>
        </pc:sldMkLst>
        <pc:spChg chg="mod">
          <ac:chgData name="woody Wu" userId="d41f697ffb9e8cab" providerId="LiveId" clId="{A57A2EDD-1DC1-4BFD-A1DD-CE4299D2C267}" dt="2021-11-05T15:13:40.532" v="142" actId="20577"/>
          <ac:spMkLst>
            <pc:docMk/>
            <pc:sldMk cId="1421131544" sldId="262"/>
            <ac:spMk id="2" creationId="{84DE996C-17A0-47BE-9456-3DED3410E9C1}"/>
          </ac:spMkLst>
        </pc:spChg>
      </pc:sldChg>
      <pc:sldChg chg="modSp del mod">
        <pc:chgData name="woody Wu" userId="d41f697ffb9e8cab" providerId="LiveId" clId="{A57A2EDD-1DC1-4BFD-A1DD-CE4299D2C267}" dt="2021-11-05T15:28:57.823" v="310" actId="47"/>
        <pc:sldMkLst>
          <pc:docMk/>
          <pc:sldMk cId="249217976" sldId="263"/>
        </pc:sldMkLst>
        <pc:spChg chg="mod">
          <ac:chgData name="woody Wu" userId="d41f697ffb9e8cab" providerId="LiveId" clId="{A57A2EDD-1DC1-4BFD-A1DD-CE4299D2C267}" dt="2021-11-05T15:13:48.871" v="149" actId="20577"/>
          <ac:spMkLst>
            <pc:docMk/>
            <pc:sldMk cId="249217976" sldId="263"/>
            <ac:spMk id="2" creationId="{63F373B5-94AA-43E0-9009-8EBB0E411140}"/>
          </ac:spMkLst>
        </pc:spChg>
      </pc:sldChg>
      <pc:sldChg chg="modSp del mod">
        <pc:chgData name="woody Wu" userId="d41f697ffb9e8cab" providerId="LiveId" clId="{A57A2EDD-1DC1-4BFD-A1DD-CE4299D2C267}" dt="2021-11-05T15:30:34.353" v="329" actId="47"/>
        <pc:sldMkLst>
          <pc:docMk/>
          <pc:sldMk cId="2747743070" sldId="264"/>
        </pc:sldMkLst>
        <pc:spChg chg="mod">
          <ac:chgData name="woody Wu" userId="d41f697ffb9e8cab" providerId="LiveId" clId="{A57A2EDD-1DC1-4BFD-A1DD-CE4299D2C267}" dt="2021-11-05T15:13:53.405" v="154" actId="20577"/>
          <ac:spMkLst>
            <pc:docMk/>
            <pc:sldMk cId="2747743070" sldId="264"/>
            <ac:spMk id="2" creationId="{11D32AA6-7BE4-6743-95AD-8AE96FE62B29}"/>
          </ac:spMkLst>
        </pc:spChg>
      </pc:sldChg>
      <pc:sldChg chg="del">
        <pc:chgData name="woody Wu" userId="d41f697ffb9e8cab" providerId="LiveId" clId="{A57A2EDD-1DC1-4BFD-A1DD-CE4299D2C267}" dt="2021-11-05T15:31:07.482" v="330" actId="47"/>
        <pc:sldMkLst>
          <pc:docMk/>
          <pc:sldMk cId="2809117553" sldId="265"/>
        </pc:sldMkLst>
      </pc:sldChg>
      <pc:sldChg chg="addSp delSp modSp mod setBg">
        <pc:chgData name="woody Wu" userId="d41f697ffb9e8cab" providerId="LiveId" clId="{A57A2EDD-1DC1-4BFD-A1DD-CE4299D2C267}" dt="2021-11-06T07:06:48.979" v="518" actId="26606"/>
        <pc:sldMkLst>
          <pc:docMk/>
          <pc:sldMk cId="1399257233" sldId="266"/>
        </pc:sldMkLst>
        <pc:spChg chg="mod ord">
          <ac:chgData name="woody Wu" userId="d41f697ffb9e8cab" providerId="LiveId" clId="{A57A2EDD-1DC1-4BFD-A1DD-CE4299D2C267}" dt="2021-11-06T07:06:48.979" v="518" actId="26606"/>
          <ac:spMkLst>
            <pc:docMk/>
            <pc:sldMk cId="1399257233" sldId="266"/>
            <ac:spMk id="2" creationId="{242B8CD2-863B-4CBB-8036-6CE76B0EE9E6}"/>
          </ac:spMkLst>
        </pc:spChg>
        <pc:spChg chg="del">
          <ac:chgData name="woody Wu" userId="d41f697ffb9e8cab" providerId="LiveId" clId="{A57A2EDD-1DC1-4BFD-A1DD-CE4299D2C267}" dt="2021-11-06T07:06:36.058" v="515"/>
          <ac:spMkLst>
            <pc:docMk/>
            <pc:sldMk cId="1399257233" sldId="266"/>
            <ac:spMk id="3" creationId="{231C698C-B93F-4A62-B07C-D0E7F6A5C3E9}"/>
          </ac:spMkLst>
        </pc:spChg>
        <pc:spChg chg="add">
          <ac:chgData name="woody Wu" userId="d41f697ffb9e8cab" providerId="LiveId" clId="{A57A2EDD-1DC1-4BFD-A1DD-CE4299D2C267}" dt="2021-11-06T07:06:48.979" v="518" actId="26606"/>
          <ac:spMkLst>
            <pc:docMk/>
            <pc:sldMk cId="1399257233" sldId="266"/>
            <ac:spMk id="10" creationId="{37C89E4B-3C9F-44B9-8B86-D9E3D112D8EC}"/>
          </ac:spMkLst>
        </pc:spChg>
        <pc:picChg chg="add mod">
          <ac:chgData name="woody Wu" userId="d41f697ffb9e8cab" providerId="LiveId" clId="{A57A2EDD-1DC1-4BFD-A1DD-CE4299D2C267}" dt="2021-11-06T07:06:48.979" v="518" actId="26606"/>
          <ac:picMkLst>
            <pc:docMk/>
            <pc:sldMk cId="1399257233" sldId="266"/>
            <ac:picMk id="5" creationId="{3E71AA87-3BE5-4318-9E82-428147E03FEC}"/>
          </ac:picMkLst>
        </pc:picChg>
        <pc:cxnChg chg="add">
          <ac:chgData name="woody Wu" userId="d41f697ffb9e8cab" providerId="LiveId" clId="{A57A2EDD-1DC1-4BFD-A1DD-CE4299D2C267}" dt="2021-11-06T07:06:48.979" v="518" actId="26606"/>
          <ac:cxnSpMkLst>
            <pc:docMk/>
            <pc:sldMk cId="1399257233" sldId="266"/>
            <ac:cxnSpMk id="12" creationId="{AA2EAA10-076F-46BD-8F0F-B9A2FB77A85C}"/>
          </ac:cxnSpMkLst>
        </pc:cxnChg>
        <pc:cxnChg chg="add">
          <ac:chgData name="woody Wu" userId="d41f697ffb9e8cab" providerId="LiveId" clId="{A57A2EDD-1DC1-4BFD-A1DD-CE4299D2C267}" dt="2021-11-06T07:06:48.979" v="518" actId="26606"/>
          <ac:cxnSpMkLst>
            <pc:docMk/>
            <pc:sldMk cId="1399257233" sldId="266"/>
            <ac:cxnSpMk id="14" creationId="{D891E407-403B-4764-86C9-33A56D3BCAA3}"/>
          </ac:cxnSpMkLst>
        </pc:cxnChg>
      </pc:sldChg>
      <pc:sldChg chg="addSp delSp modSp new mod">
        <pc:chgData name="woody Wu" userId="d41f697ffb9e8cab" providerId="LiveId" clId="{A57A2EDD-1DC1-4BFD-A1DD-CE4299D2C267}" dt="2021-11-05T15:36:47.949" v="397" actId="22"/>
        <pc:sldMkLst>
          <pc:docMk/>
          <pc:sldMk cId="42872177" sldId="267"/>
        </pc:sldMkLst>
        <pc:spChg chg="mod">
          <ac:chgData name="woody Wu" userId="d41f697ffb9e8cab" providerId="LiveId" clId="{A57A2EDD-1DC1-4BFD-A1DD-CE4299D2C267}" dt="2021-11-05T15:26:57.616" v="270" actId="207"/>
          <ac:spMkLst>
            <pc:docMk/>
            <pc:sldMk cId="42872177" sldId="267"/>
            <ac:spMk id="2" creationId="{17BE6104-069F-4F03-9A13-B9D3D262331E}"/>
          </ac:spMkLst>
        </pc:spChg>
        <pc:spChg chg="del">
          <ac:chgData name="woody Wu" userId="d41f697ffb9e8cab" providerId="LiveId" clId="{A57A2EDD-1DC1-4BFD-A1DD-CE4299D2C267}" dt="2021-11-05T15:36:47.949" v="397" actId="22"/>
          <ac:spMkLst>
            <pc:docMk/>
            <pc:sldMk cId="42872177" sldId="267"/>
            <ac:spMk id="3" creationId="{3D3F0988-1B0B-4333-AEA2-6D57BAC4C53E}"/>
          </ac:spMkLst>
        </pc:spChg>
        <pc:picChg chg="add mod ord">
          <ac:chgData name="woody Wu" userId="d41f697ffb9e8cab" providerId="LiveId" clId="{A57A2EDD-1DC1-4BFD-A1DD-CE4299D2C267}" dt="2021-11-05T15:36:47.949" v="397" actId="22"/>
          <ac:picMkLst>
            <pc:docMk/>
            <pc:sldMk cId="42872177" sldId="267"/>
            <ac:picMk id="5" creationId="{AD61A658-3448-4DD4-BFB8-7C35884CB6F4}"/>
          </ac:picMkLst>
        </pc:picChg>
      </pc:sldChg>
      <pc:sldChg chg="addSp delSp modSp new mod">
        <pc:chgData name="woody Wu" userId="d41f697ffb9e8cab" providerId="LiveId" clId="{A57A2EDD-1DC1-4BFD-A1DD-CE4299D2C267}" dt="2021-11-05T15:37:30.432" v="400" actId="22"/>
        <pc:sldMkLst>
          <pc:docMk/>
          <pc:sldMk cId="3491519291" sldId="268"/>
        </pc:sldMkLst>
        <pc:spChg chg="mod">
          <ac:chgData name="woody Wu" userId="d41f697ffb9e8cab" providerId="LiveId" clId="{A57A2EDD-1DC1-4BFD-A1DD-CE4299D2C267}" dt="2021-11-05T15:26:53.534" v="269" actId="207"/>
          <ac:spMkLst>
            <pc:docMk/>
            <pc:sldMk cId="3491519291" sldId="268"/>
            <ac:spMk id="2" creationId="{F1C803E4-7B12-476C-9247-E6574978E53E}"/>
          </ac:spMkLst>
        </pc:spChg>
        <pc:spChg chg="del">
          <ac:chgData name="woody Wu" userId="d41f697ffb9e8cab" providerId="LiveId" clId="{A57A2EDD-1DC1-4BFD-A1DD-CE4299D2C267}" dt="2021-11-05T15:37:30.432" v="400" actId="22"/>
          <ac:spMkLst>
            <pc:docMk/>
            <pc:sldMk cId="3491519291" sldId="268"/>
            <ac:spMk id="3" creationId="{1851581E-ABD3-488A-BC2B-8C5B86458020}"/>
          </ac:spMkLst>
        </pc:spChg>
        <pc:picChg chg="add mod ord">
          <ac:chgData name="woody Wu" userId="d41f697ffb9e8cab" providerId="LiveId" clId="{A57A2EDD-1DC1-4BFD-A1DD-CE4299D2C267}" dt="2021-11-05T15:37:30.432" v="400" actId="22"/>
          <ac:picMkLst>
            <pc:docMk/>
            <pc:sldMk cId="3491519291" sldId="268"/>
            <ac:picMk id="5" creationId="{E089F330-7263-4BCB-839B-8D9C0D708171}"/>
          </ac:picMkLst>
        </pc:picChg>
      </pc:sldChg>
      <pc:sldChg chg="addSp delSp modSp new mod">
        <pc:chgData name="woody Wu" userId="d41f697ffb9e8cab" providerId="LiveId" clId="{A57A2EDD-1DC1-4BFD-A1DD-CE4299D2C267}" dt="2021-11-05T15:38:38.968" v="407" actId="27614"/>
        <pc:sldMkLst>
          <pc:docMk/>
          <pc:sldMk cId="2614649911" sldId="269"/>
        </pc:sldMkLst>
        <pc:spChg chg="mod">
          <ac:chgData name="woody Wu" userId="d41f697ffb9e8cab" providerId="LiveId" clId="{A57A2EDD-1DC1-4BFD-A1DD-CE4299D2C267}" dt="2021-11-05T15:26:07.048" v="261" actId="207"/>
          <ac:spMkLst>
            <pc:docMk/>
            <pc:sldMk cId="2614649911" sldId="269"/>
            <ac:spMk id="2" creationId="{4672D053-200B-4E3F-A66F-A7D9C62C1140}"/>
          </ac:spMkLst>
        </pc:spChg>
        <pc:spChg chg="del">
          <ac:chgData name="woody Wu" userId="d41f697ffb9e8cab" providerId="LiveId" clId="{A57A2EDD-1DC1-4BFD-A1DD-CE4299D2C267}" dt="2021-11-05T15:38:14.619" v="401" actId="931"/>
          <ac:spMkLst>
            <pc:docMk/>
            <pc:sldMk cId="2614649911" sldId="269"/>
            <ac:spMk id="3" creationId="{21196967-0C50-48FA-A6B5-147019410C8F}"/>
          </ac:spMkLst>
        </pc:spChg>
        <pc:spChg chg="add del mod">
          <ac:chgData name="woody Wu" userId="d41f697ffb9e8cab" providerId="LiveId" clId="{A57A2EDD-1DC1-4BFD-A1DD-CE4299D2C267}" dt="2021-11-05T15:38:37.127" v="406" actId="931"/>
          <ac:spMkLst>
            <pc:docMk/>
            <pc:sldMk cId="2614649911" sldId="269"/>
            <ac:spMk id="7" creationId="{1566A2BB-5C9F-4133-8920-5DB91FFA5F7F}"/>
          </ac:spMkLst>
        </pc:spChg>
        <pc:picChg chg="add del mod">
          <ac:chgData name="woody Wu" userId="d41f697ffb9e8cab" providerId="LiveId" clId="{A57A2EDD-1DC1-4BFD-A1DD-CE4299D2C267}" dt="2021-11-05T15:38:25.763" v="405" actId="478"/>
          <ac:picMkLst>
            <pc:docMk/>
            <pc:sldMk cId="2614649911" sldId="269"/>
            <ac:picMk id="5" creationId="{356BA2C0-1DB2-4E5F-ABCF-907C13A3845A}"/>
          </ac:picMkLst>
        </pc:picChg>
        <pc:picChg chg="add mod">
          <ac:chgData name="woody Wu" userId="d41f697ffb9e8cab" providerId="LiveId" clId="{A57A2EDD-1DC1-4BFD-A1DD-CE4299D2C267}" dt="2021-11-05T15:38:38.968" v="407" actId="27614"/>
          <ac:picMkLst>
            <pc:docMk/>
            <pc:sldMk cId="2614649911" sldId="269"/>
            <ac:picMk id="9" creationId="{B6173466-8716-4136-AAD6-731CEFCACDEF}"/>
          </ac:picMkLst>
        </pc:picChg>
      </pc:sldChg>
      <pc:sldChg chg="addSp delSp modSp new mod">
        <pc:chgData name="woody Wu" userId="d41f697ffb9e8cab" providerId="LiveId" clId="{A57A2EDD-1DC1-4BFD-A1DD-CE4299D2C267}" dt="2021-11-05T15:38:22.831" v="404"/>
        <pc:sldMkLst>
          <pc:docMk/>
          <pc:sldMk cId="2779505675" sldId="270"/>
        </pc:sldMkLst>
        <pc:spChg chg="mod">
          <ac:chgData name="woody Wu" userId="d41f697ffb9e8cab" providerId="LiveId" clId="{A57A2EDD-1DC1-4BFD-A1DD-CE4299D2C267}" dt="2021-11-05T15:26:43.230" v="267" actId="13926"/>
          <ac:spMkLst>
            <pc:docMk/>
            <pc:sldMk cId="2779505675" sldId="270"/>
            <ac:spMk id="2" creationId="{7FE146E6-AE87-4A90-BD3B-80122D499087}"/>
          </ac:spMkLst>
        </pc:spChg>
        <pc:spChg chg="del">
          <ac:chgData name="woody Wu" userId="d41f697ffb9e8cab" providerId="LiveId" clId="{A57A2EDD-1DC1-4BFD-A1DD-CE4299D2C267}" dt="2021-11-05T15:38:22.831" v="404"/>
          <ac:spMkLst>
            <pc:docMk/>
            <pc:sldMk cId="2779505675" sldId="270"/>
            <ac:spMk id="3" creationId="{47522286-8CB1-47E4-AE6E-7FB3A6EF16C9}"/>
          </ac:spMkLst>
        </pc:spChg>
        <pc:picChg chg="add mod">
          <ac:chgData name="woody Wu" userId="d41f697ffb9e8cab" providerId="LiveId" clId="{A57A2EDD-1DC1-4BFD-A1DD-CE4299D2C267}" dt="2021-11-05T15:38:22.831" v="404"/>
          <ac:picMkLst>
            <pc:docMk/>
            <pc:sldMk cId="2779505675" sldId="270"/>
            <ac:picMk id="4" creationId="{7B295F79-39B5-4598-84A4-993BC1B73C89}"/>
          </ac:picMkLst>
        </pc:picChg>
      </pc:sldChg>
      <pc:sldChg chg="addSp delSp modSp new mod">
        <pc:chgData name="woody Wu" userId="d41f697ffb9e8cab" providerId="LiveId" clId="{A57A2EDD-1DC1-4BFD-A1DD-CE4299D2C267}" dt="2021-11-05T15:39:03.325" v="408" actId="931"/>
        <pc:sldMkLst>
          <pc:docMk/>
          <pc:sldMk cId="268573221" sldId="271"/>
        </pc:sldMkLst>
        <pc:spChg chg="mod">
          <ac:chgData name="woody Wu" userId="d41f697ffb9e8cab" providerId="LiveId" clId="{A57A2EDD-1DC1-4BFD-A1DD-CE4299D2C267}" dt="2021-11-05T15:27:19.222" v="274" actId="13926"/>
          <ac:spMkLst>
            <pc:docMk/>
            <pc:sldMk cId="268573221" sldId="271"/>
            <ac:spMk id="2" creationId="{4CA9F101-8F68-496E-B57A-40246FD23147}"/>
          </ac:spMkLst>
        </pc:spChg>
        <pc:spChg chg="del">
          <ac:chgData name="woody Wu" userId="d41f697ffb9e8cab" providerId="LiveId" clId="{A57A2EDD-1DC1-4BFD-A1DD-CE4299D2C267}" dt="2021-11-05T15:39:03.325" v="408" actId="931"/>
          <ac:spMkLst>
            <pc:docMk/>
            <pc:sldMk cId="268573221" sldId="271"/>
            <ac:spMk id="3" creationId="{E7F34AF7-5420-41E0-B22E-BEA6164E6850}"/>
          </ac:spMkLst>
        </pc:spChg>
        <pc:picChg chg="add mod">
          <ac:chgData name="woody Wu" userId="d41f697ffb9e8cab" providerId="LiveId" clId="{A57A2EDD-1DC1-4BFD-A1DD-CE4299D2C267}" dt="2021-11-05T15:39:03.325" v="408" actId="931"/>
          <ac:picMkLst>
            <pc:docMk/>
            <pc:sldMk cId="268573221" sldId="271"/>
            <ac:picMk id="5" creationId="{327D49B3-5B4C-40D7-8E13-9B3D2BB36903}"/>
          </ac:picMkLst>
        </pc:picChg>
      </pc:sldChg>
      <pc:sldChg chg="addSp delSp modSp new mod">
        <pc:chgData name="woody Wu" userId="d41f697ffb9e8cab" providerId="LiveId" clId="{A57A2EDD-1DC1-4BFD-A1DD-CE4299D2C267}" dt="2021-11-05T16:12:27.188" v="455" actId="14100"/>
        <pc:sldMkLst>
          <pc:docMk/>
          <pc:sldMk cId="2364550403" sldId="272"/>
        </pc:sldMkLst>
        <pc:spChg chg="mod">
          <ac:chgData name="woody Wu" userId="d41f697ffb9e8cab" providerId="LiveId" clId="{A57A2EDD-1DC1-4BFD-A1DD-CE4299D2C267}" dt="2021-11-05T15:27:45.196" v="278" actId="13926"/>
          <ac:spMkLst>
            <pc:docMk/>
            <pc:sldMk cId="2364550403" sldId="272"/>
            <ac:spMk id="2" creationId="{913DE043-684E-4E3D-AF78-E94B139AE6D6}"/>
          </ac:spMkLst>
        </pc:spChg>
        <pc:spChg chg="del">
          <ac:chgData name="woody Wu" userId="d41f697ffb9e8cab" providerId="LiveId" clId="{A57A2EDD-1DC1-4BFD-A1DD-CE4299D2C267}" dt="2021-11-05T15:39:29.365" v="409" actId="931"/>
          <ac:spMkLst>
            <pc:docMk/>
            <pc:sldMk cId="2364550403" sldId="272"/>
            <ac:spMk id="3" creationId="{FB20F5DC-23E8-4D97-97CB-B416A28C6B38}"/>
          </ac:spMkLst>
        </pc:spChg>
        <pc:picChg chg="add mod">
          <ac:chgData name="woody Wu" userId="d41f697ffb9e8cab" providerId="LiveId" clId="{A57A2EDD-1DC1-4BFD-A1DD-CE4299D2C267}" dt="2021-11-05T16:12:27.188" v="455" actId="14100"/>
          <ac:picMkLst>
            <pc:docMk/>
            <pc:sldMk cId="2364550403" sldId="272"/>
            <ac:picMk id="5" creationId="{458EB55B-78BE-49D3-A741-2B2C9725A409}"/>
          </ac:picMkLst>
        </pc:picChg>
      </pc:sldChg>
      <pc:sldChg chg="addSp delSp modSp new mod">
        <pc:chgData name="woody Wu" userId="d41f697ffb9e8cab" providerId="LiveId" clId="{A57A2EDD-1DC1-4BFD-A1DD-CE4299D2C267}" dt="2021-11-05T15:42:41.787" v="433" actId="962"/>
        <pc:sldMkLst>
          <pc:docMk/>
          <pc:sldMk cId="1811204905" sldId="273"/>
        </pc:sldMkLst>
        <pc:spChg chg="mod">
          <ac:chgData name="woody Wu" userId="d41f697ffb9e8cab" providerId="LiveId" clId="{A57A2EDD-1DC1-4BFD-A1DD-CE4299D2C267}" dt="2021-11-05T15:28:22.297" v="288" actId="13926"/>
          <ac:spMkLst>
            <pc:docMk/>
            <pc:sldMk cId="1811204905" sldId="273"/>
            <ac:spMk id="2" creationId="{EB96B931-3A78-46CC-A66F-67CF89414A32}"/>
          </ac:spMkLst>
        </pc:spChg>
        <pc:spChg chg="del">
          <ac:chgData name="woody Wu" userId="d41f697ffb9e8cab" providerId="LiveId" clId="{A57A2EDD-1DC1-4BFD-A1DD-CE4299D2C267}" dt="2021-11-05T15:42:40.205" v="431" actId="931"/>
          <ac:spMkLst>
            <pc:docMk/>
            <pc:sldMk cId="1811204905" sldId="273"/>
            <ac:spMk id="3" creationId="{06C3317D-DEFC-4BD9-8BF7-D37379AE3F53}"/>
          </ac:spMkLst>
        </pc:spChg>
        <pc:picChg chg="add mod">
          <ac:chgData name="woody Wu" userId="d41f697ffb9e8cab" providerId="LiveId" clId="{A57A2EDD-1DC1-4BFD-A1DD-CE4299D2C267}" dt="2021-11-05T15:42:41.787" v="433" actId="962"/>
          <ac:picMkLst>
            <pc:docMk/>
            <pc:sldMk cId="1811204905" sldId="273"/>
            <ac:picMk id="5" creationId="{A323E423-7621-4609-85D3-B80034E363B5}"/>
          </ac:picMkLst>
        </pc:picChg>
      </pc:sldChg>
      <pc:sldChg chg="addSp delSp modSp new mod">
        <pc:chgData name="woody Wu" userId="d41f697ffb9e8cab" providerId="LiveId" clId="{A57A2EDD-1DC1-4BFD-A1DD-CE4299D2C267}" dt="2021-11-05T15:43:01.853" v="435" actId="27614"/>
        <pc:sldMkLst>
          <pc:docMk/>
          <pc:sldMk cId="143378825" sldId="274"/>
        </pc:sldMkLst>
        <pc:spChg chg="mod">
          <ac:chgData name="woody Wu" userId="d41f697ffb9e8cab" providerId="LiveId" clId="{A57A2EDD-1DC1-4BFD-A1DD-CE4299D2C267}" dt="2021-11-05T15:28:41.404" v="307" actId="20577"/>
          <ac:spMkLst>
            <pc:docMk/>
            <pc:sldMk cId="143378825" sldId="274"/>
            <ac:spMk id="2" creationId="{35A10BFF-FE1C-4ACE-8231-59AB7B4DD814}"/>
          </ac:spMkLst>
        </pc:spChg>
        <pc:spChg chg="del">
          <ac:chgData name="woody Wu" userId="d41f697ffb9e8cab" providerId="LiveId" clId="{A57A2EDD-1DC1-4BFD-A1DD-CE4299D2C267}" dt="2021-11-05T15:43:00.060" v="434" actId="931"/>
          <ac:spMkLst>
            <pc:docMk/>
            <pc:sldMk cId="143378825" sldId="274"/>
            <ac:spMk id="3" creationId="{2F128D7F-BEC2-40E0-808F-B0B211205F88}"/>
          </ac:spMkLst>
        </pc:spChg>
        <pc:picChg chg="add mod">
          <ac:chgData name="woody Wu" userId="d41f697ffb9e8cab" providerId="LiveId" clId="{A57A2EDD-1DC1-4BFD-A1DD-CE4299D2C267}" dt="2021-11-05T15:43:01.853" v="435" actId="27614"/>
          <ac:picMkLst>
            <pc:docMk/>
            <pc:sldMk cId="143378825" sldId="274"/>
            <ac:picMk id="5" creationId="{6DEC82F2-D842-436C-B982-38D32D8D2CDB}"/>
          </ac:picMkLst>
        </pc:picChg>
      </pc:sldChg>
      <pc:sldChg chg="addSp delSp modSp new mod">
        <pc:chgData name="woody Wu" userId="d41f697ffb9e8cab" providerId="LiveId" clId="{A57A2EDD-1DC1-4BFD-A1DD-CE4299D2C267}" dt="2021-11-05T16:40:46.183" v="502" actId="14100"/>
        <pc:sldMkLst>
          <pc:docMk/>
          <pc:sldMk cId="2642878721" sldId="275"/>
        </pc:sldMkLst>
        <pc:spChg chg="mod">
          <ac:chgData name="woody Wu" userId="d41f697ffb9e8cab" providerId="LiveId" clId="{A57A2EDD-1DC1-4BFD-A1DD-CE4299D2C267}" dt="2021-11-05T15:29:13" v="323" actId="20577"/>
          <ac:spMkLst>
            <pc:docMk/>
            <pc:sldMk cId="2642878721" sldId="275"/>
            <ac:spMk id="2" creationId="{5F276CC4-311B-419D-888A-5226075857B2}"/>
          </ac:spMkLst>
        </pc:spChg>
        <pc:spChg chg="del mod">
          <ac:chgData name="woody Wu" userId="d41f697ffb9e8cab" providerId="LiveId" clId="{A57A2EDD-1DC1-4BFD-A1DD-CE4299D2C267}" dt="2021-11-05T16:10:56.995" v="439" actId="931"/>
          <ac:spMkLst>
            <pc:docMk/>
            <pc:sldMk cId="2642878721" sldId="275"/>
            <ac:spMk id="3" creationId="{BFC26739-57C6-49BA-B99A-DF7231FC3816}"/>
          </ac:spMkLst>
        </pc:spChg>
        <pc:spChg chg="add del mod">
          <ac:chgData name="woody Wu" userId="d41f697ffb9e8cab" providerId="LiveId" clId="{A57A2EDD-1DC1-4BFD-A1DD-CE4299D2C267}" dt="2021-11-05T16:40:34.887" v="498"/>
          <ac:spMkLst>
            <pc:docMk/>
            <pc:sldMk cId="2642878721" sldId="275"/>
            <ac:spMk id="4" creationId="{A7E1A867-9745-478A-884C-1C11ACDAE445}"/>
          </ac:spMkLst>
        </pc:spChg>
        <pc:picChg chg="add del mod">
          <ac:chgData name="woody Wu" userId="d41f697ffb9e8cab" providerId="LiveId" clId="{A57A2EDD-1DC1-4BFD-A1DD-CE4299D2C267}" dt="2021-11-05T16:40:19.551" v="494" actId="21"/>
          <ac:picMkLst>
            <pc:docMk/>
            <pc:sldMk cId="2642878721" sldId="275"/>
            <ac:picMk id="5" creationId="{A92235C3-A175-40F4-BB6F-9B257A0183A7}"/>
          </ac:picMkLst>
        </pc:picChg>
        <pc:picChg chg="add mod">
          <ac:chgData name="woody Wu" userId="d41f697ffb9e8cab" providerId="LiveId" clId="{A57A2EDD-1DC1-4BFD-A1DD-CE4299D2C267}" dt="2021-11-05T16:40:46.183" v="502" actId="14100"/>
          <ac:picMkLst>
            <pc:docMk/>
            <pc:sldMk cId="2642878721" sldId="275"/>
            <ac:picMk id="6" creationId="{645B966D-A3A6-4CA9-A183-20B9BA106694}"/>
          </ac:picMkLst>
        </pc:picChg>
      </pc:sldChg>
      <pc:sldChg chg="addSp delSp modSp new mod">
        <pc:chgData name="woody Wu" userId="d41f697ffb9e8cab" providerId="LiveId" clId="{A57A2EDD-1DC1-4BFD-A1DD-CE4299D2C267}" dt="2021-11-05T16:41:19.703" v="511"/>
        <pc:sldMkLst>
          <pc:docMk/>
          <pc:sldMk cId="2973868919" sldId="276"/>
        </pc:sldMkLst>
        <pc:spChg chg="mod">
          <ac:chgData name="woody Wu" userId="d41f697ffb9e8cab" providerId="LiveId" clId="{A57A2EDD-1DC1-4BFD-A1DD-CE4299D2C267}" dt="2021-11-05T15:29:52.867" v="328" actId="13926"/>
          <ac:spMkLst>
            <pc:docMk/>
            <pc:sldMk cId="2973868919" sldId="276"/>
            <ac:spMk id="2" creationId="{FAABF21D-8F5A-48F1-8A7F-BA1734F21640}"/>
          </ac:spMkLst>
        </pc:spChg>
        <pc:spChg chg="del">
          <ac:chgData name="woody Wu" userId="d41f697ffb9e8cab" providerId="LiveId" clId="{A57A2EDD-1DC1-4BFD-A1DD-CE4299D2C267}" dt="2021-11-05T16:21:36.091" v="456" actId="931"/>
          <ac:spMkLst>
            <pc:docMk/>
            <pc:sldMk cId="2973868919" sldId="276"/>
            <ac:spMk id="3" creationId="{EC2D55D6-4AFB-47BC-A555-E1FCD110A34B}"/>
          </ac:spMkLst>
        </pc:spChg>
        <pc:spChg chg="add del mod">
          <ac:chgData name="woody Wu" userId="d41f697ffb9e8cab" providerId="LiveId" clId="{A57A2EDD-1DC1-4BFD-A1DD-CE4299D2C267}" dt="2021-11-05T16:41:19.703" v="511"/>
          <ac:spMkLst>
            <pc:docMk/>
            <pc:sldMk cId="2973868919" sldId="276"/>
            <ac:spMk id="4" creationId="{A19329EC-2A33-4B58-8AB2-82CADA5BE735}"/>
          </ac:spMkLst>
        </pc:spChg>
        <pc:picChg chg="add del mod">
          <ac:chgData name="woody Wu" userId="d41f697ffb9e8cab" providerId="LiveId" clId="{A57A2EDD-1DC1-4BFD-A1DD-CE4299D2C267}" dt="2021-11-05T16:41:10.677" v="508" actId="21"/>
          <ac:picMkLst>
            <pc:docMk/>
            <pc:sldMk cId="2973868919" sldId="276"/>
            <ac:picMk id="5" creationId="{315E7E99-D9F1-42E0-8EBA-9905A391A8D9}"/>
          </ac:picMkLst>
        </pc:picChg>
        <pc:picChg chg="add mod">
          <ac:chgData name="woody Wu" userId="d41f697ffb9e8cab" providerId="LiveId" clId="{A57A2EDD-1DC1-4BFD-A1DD-CE4299D2C267}" dt="2021-11-05T16:41:19.703" v="511"/>
          <ac:picMkLst>
            <pc:docMk/>
            <pc:sldMk cId="2973868919" sldId="276"/>
            <ac:picMk id="6" creationId="{E15DCFE6-5885-44BE-859C-CFC145217287}"/>
          </ac:picMkLst>
        </pc:picChg>
      </pc:sldChg>
      <pc:sldChg chg="addSp delSp modSp new mod">
        <pc:chgData name="woody Wu" userId="d41f697ffb9e8cab" providerId="LiveId" clId="{A57A2EDD-1DC1-4BFD-A1DD-CE4299D2C267}" dt="2021-11-06T07:12:19.021" v="531" actId="14100"/>
        <pc:sldMkLst>
          <pc:docMk/>
          <pc:sldMk cId="2778090163" sldId="277"/>
        </pc:sldMkLst>
        <pc:spChg chg="mod">
          <ac:chgData name="woody Wu" userId="d41f697ffb9e8cab" providerId="LiveId" clId="{A57A2EDD-1DC1-4BFD-A1DD-CE4299D2C267}" dt="2021-11-05T15:31:53.559" v="348" actId="20577"/>
          <ac:spMkLst>
            <pc:docMk/>
            <pc:sldMk cId="2778090163" sldId="277"/>
            <ac:spMk id="2" creationId="{22BFC85F-1D68-4E5D-BD2B-801A4B65049C}"/>
          </ac:spMkLst>
        </pc:spChg>
        <pc:spChg chg="del">
          <ac:chgData name="woody Wu" userId="d41f697ffb9e8cab" providerId="LiveId" clId="{A57A2EDD-1DC1-4BFD-A1DD-CE4299D2C267}" dt="2021-11-05T15:37:16.422" v="398" actId="22"/>
          <ac:spMkLst>
            <pc:docMk/>
            <pc:sldMk cId="2778090163" sldId="277"/>
            <ac:spMk id="3" creationId="{6F41DDA7-A9DC-453D-9C81-87407F8CB972}"/>
          </ac:spMkLst>
        </pc:spChg>
        <pc:spChg chg="add del mod">
          <ac:chgData name="woody Wu" userId="d41f697ffb9e8cab" providerId="LiveId" clId="{A57A2EDD-1DC1-4BFD-A1DD-CE4299D2C267}" dt="2021-11-06T07:11:18.678" v="521" actId="22"/>
          <ac:spMkLst>
            <pc:docMk/>
            <pc:sldMk cId="2778090163" sldId="277"/>
            <ac:spMk id="6" creationId="{1DB3BE4D-E575-44EA-8B15-19FDAE5529F6}"/>
          </ac:spMkLst>
        </pc:spChg>
        <pc:spChg chg="add del mod">
          <ac:chgData name="woody Wu" userId="d41f697ffb9e8cab" providerId="LiveId" clId="{A57A2EDD-1DC1-4BFD-A1DD-CE4299D2C267}" dt="2021-11-06T07:11:02.200" v="519"/>
          <ac:spMkLst>
            <pc:docMk/>
            <pc:sldMk cId="2778090163" sldId="277"/>
            <ac:spMk id="7" creationId="{BC8ED9A2-2616-4C33-9CD7-6B0EF148F5A6}"/>
          </ac:spMkLst>
        </pc:spChg>
        <pc:picChg chg="add del mod">
          <ac:chgData name="woody Wu" userId="d41f697ffb9e8cab" providerId="LiveId" clId="{A57A2EDD-1DC1-4BFD-A1DD-CE4299D2C267}" dt="2021-11-06T07:11:05.561" v="520" actId="478"/>
          <ac:picMkLst>
            <pc:docMk/>
            <pc:sldMk cId="2778090163" sldId="277"/>
            <ac:picMk id="4" creationId="{BB3F7C9D-1C37-464D-B405-3789B5852609}"/>
          </ac:picMkLst>
        </pc:picChg>
        <pc:picChg chg="add del mod ord">
          <ac:chgData name="woody Wu" userId="d41f697ffb9e8cab" providerId="LiveId" clId="{A57A2EDD-1DC1-4BFD-A1DD-CE4299D2C267}" dt="2021-11-05T15:37:27.806" v="399" actId="478"/>
          <ac:picMkLst>
            <pc:docMk/>
            <pc:sldMk cId="2778090163" sldId="277"/>
            <ac:picMk id="5" creationId="{EA9FABC7-9C86-40D2-B0A4-FD4AB4D282A1}"/>
          </ac:picMkLst>
        </pc:picChg>
        <pc:picChg chg="add mod ord modCrop">
          <ac:chgData name="woody Wu" userId="d41f697ffb9e8cab" providerId="LiveId" clId="{A57A2EDD-1DC1-4BFD-A1DD-CE4299D2C267}" dt="2021-11-06T07:12:19.021" v="531" actId="14100"/>
          <ac:picMkLst>
            <pc:docMk/>
            <pc:sldMk cId="2778090163" sldId="277"/>
            <ac:picMk id="9" creationId="{F70A02F9-2FC9-4452-9A1B-B9FA3936D3BD}"/>
          </ac:picMkLst>
        </pc:picChg>
      </pc:sldChg>
      <pc:sldChg chg="addSp delSp modSp new mod setBg setClrOvrMap">
        <pc:chgData name="woody Wu" userId="d41f697ffb9e8cab" providerId="LiveId" clId="{A57A2EDD-1DC1-4BFD-A1DD-CE4299D2C267}" dt="2021-11-06T07:23:38.368" v="1076" actId="20577"/>
        <pc:sldMkLst>
          <pc:docMk/>
          <pc:sldMk cId="552304976" sldId="278"/>
        </pc:sldMkLst>
        <pc:spChg chg="mod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2" creationId="{7901CB67-1C33-4FF8-BE20-13C6B2FD6C2A}"/>
          </ac:spMkLst>
        </pc:spChg>
        <pc:spChg chg="add del mod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3" creationId="{0D84EEA4-EF9D-424E-99D7-0CF4FD270AE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9" creationId="{A3EFF7B1-6CB7-47D1-AD37-B870CA2B215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11" creationId="{7FA2962B-21B6-4689-A95D-A8FF6ADE47F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27" creationId="{A00D2CE1-35C1-46E6-BD59-CEE668BD90F4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35" creationId="{E18403B7-F2C7-4C07-8522-21C31910902C}"/>
          </ac:spMkLst>
        </pc:s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13" creationId="{A745280D-ED36-41FE-8EB1-CE597C99CFE8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19" creationId="{80E95A5C-1E97-41C3-9DEC-245FF6DEBF1F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29" creationId="{A58DCE86-9AE1-46D1-96D6-04B8B3EDF6FA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37" creationId="{23B58CC6-A99E-43AF-A467-256F19287FB8}"/>
          </ac:grpSpMkLst>
        </pc:grpChg>
        <pc:graphicFrameChg chg="add del mod">
          <ac:chgData name="woody Wu" userId="d41f697ffb9e8cab" providerId="LiveId" clId="{A57A2EDD-1DC1-4BFD-A1DD-CE4299D2C267}" dt="2021-11-06T07:23:38.368" v="1076" actId="20577"/>
          <ac:graphicFrameMkLst>
            <pc:docMk/>
            <pc:sldMk cId="552304976" sldId="278"/>
            <ac:graphicFrameMk id="5" creationId="{48AA67D0-4215-4214-A2C9-306E5E1C662B}"/>
          </ac:graphicFrameMkLst>
        </pc:graphicFrameChg>
      </pc:sldChg>
      <pc:sldChg chg="addSp delSp modSp new mod">
        <pc:chgData name="woody Wu" userId="d41f697ffb9e8cab" providerId="LiveId" clId="{A57A2EDD-1DC1-4BFD-A1DD-CE4299D2C267}" dt="2021-11-05T15:40:47.945" v="419" actId="1076"/>
        <pc:sldMkLst>
          <pc:docMk/>
          <pc:sldMk cId="2863209227" sldId="279"/>
        </pc:sldMkLst>
        <pc:spChg chg="del">
          <ac:chgData name="woody Wu" userId="d41f697ffb9e8cab" providerId="LiveId" clId="{A57A2EDD-1DC1-4BFD-A1DD-CE4299D2C267}" dt="2021-11-05T15:40:40.714" v="416" actId="478"/>
          <ac:spMkLst>
            <pc:docMk/>
            <pc:sldMk cId="2863209227" sldId="279"/>
            <ac:spMk id="2" creationId="{A8FC5E67-F4DD-43C9-84DE-E373E1EB7F8D}"/>
          </ac:spMkLst>
        </pc:spChg>
        <pc:spChg chg="del">
          <ac:chgData name="woody Wu" userId="d41f697ffb9e8cab" providerId="LiveId" clId="{A57A2EDD-1DC1-4BFD-A1DD-CE4299D2C267}" dt="2021-11-05T15:40:36.454" v="413" actId="931"/>
          <ac:spMkLst>
            <pc:docMk/>
            <pc:sldMk cId="2863209227" sldId="279"/>
            <ac:spMk id="3" creationId="{022113B9-680B-412B-B3C0-86ACF6DB0A69}"/>
          </ac:spMkLst>
        </pc:spChg>
        <pc:picChg chg="add mod">
          <ac:chgData name="woody Wu" userId="d41f697ffb9e8cab" providerId="LiveId" clId="{A57A2EDD-1DC1-4BFD-A1DD-CE4299D2C267}" dt="2021-11-05T15:40:47.945" v="419" actId="1076"/>
          <ac:picMkLst>
            <pc:docMk/>
            <pc:sldMk cId="2863209227" sldId="279"/>
            <ac:picMk id="5" creationId="{AF2A12BF-E143-4E75-8289-7A90D0158982}"/>
          </ac:picMkLst>
        </pc:picChg>
      </pc:sldChg>
      <pc:sldChg chg="addSp delSp modSp new mod ord">
        <pc:chgData name="woody Wu" userId="d41f697ffb9e8cab" providerId="LiveId" clId="{A57A2EDD-1DC1-4BFD-A1DD-CE4299D2C267}" dt="2021-11-05T15:41:49.821" v="428" actId="1076"/>
        <pc:sldMkLst>
          <pc:docMk/>
          <pc:sldMk cId="626049658" sldId="280"/>
        </pc:sldMkLst>
        <pc:spChg chg="del">
          <ac:chgData name="woody Wu" userId="d41f697ffb9e8cab" providerId="LiveId" clId="{A57A2EDD-1DC1-4BFD-A1DD-CE4299D2C267}" dt="2021-11-05T15:41:44.956" v="426" actId="478"/>
          <ac:spMkLst>
            <pc:docMk/>
            <pc:sldMk cId="626049658" sldId="280"/>
            <ac:spMk id="2" creationId="{5B1222EC-4D7D-4EB6-8552-A33B84E25E27}"/>
          </ac:spMkLst>
        </pc:spChg>
        <pc:spChg chg="del">
          <ac:chgData name="woody Wu" userId="d41f697ffb9e8cab" providerId="LiveId" clId="{A57A2EDD-1DC1-4BFD-A1DD-CE4299D2C267}" dt="2021-11-05T15:41:28.361" v="423"/>
          <ac:spMkLst>
            <pc:docMk/>
            <pc:sldMk cId="626049658" sldId="280"/>
            <ac:spMk id="3" creationId="{154C60C6-02EF-41BC-9E47-2BBDF4854236}"/>
          </ac:spMkLst>
        </pc:spChg>
        <pc:spChg chg="add del mod">
          <ac:chgData name="woody Wu" userId="d41f697ffb9e8cab" providerId="LiveId" clId="{A57A2EDD-1DC1-4BFD-A1DD-CE4299D2C267}" dt="2021-11-05T15:41:38.505" v="425" actId="931"/>
          <ac:spMkLst>
            <pc:docMk/>
            <pc:sldMk cId="626049658" sldId="280"/>
            <ac:spMk id="6" creationId="{918B3FE9-25AA-4D95-BCB9-B44D316BF706}"/>
          </ac:spMkLst>
        </pc:spChg>
        <pc:picChg chg="add del mod">
          <ac:chgData name="woody Wu" userId="d41f697ffb9e8cab" providerId="LiveId" clId="{A57A2EDD-1DC1-4BFD-A1DD-CE4299D2C267}" dt="2021-11-05T15:41:30.746" v="424" actId="478"/>
          <ac:picMkLst>
            <pc:docMk/>
            <pc:sldMk cId="626049658" sldId="280"/>
            <ac:picMk id="4" creationId="{79B19AC4-04BE-4938-8AB8-ABA60AD4E290}"/>
          </ac:picMkLst>
        </pc:picChg>
        <pc:picChg chg="add mod">
          <ac:chgData name="woody Wu" userId="d41f697ffb9e8cab" providerId="LiveId" clId="{A57A2EDD-1DC1-4BFD-A1DD-CE4299D2C267}" dt="2021-11-05T15:41:49.821" v="428" actId="1076"/>
          <ac:picMkLst>
            <pc:docMk/>
            <pc:sldMk cId="626049658" sldId="280"/>
            <ac:picMk id="8" creationId="{858F3064-6D28-4438-93BB-2624E6B5ADF3}"/>
          </ac:picMkLst>
        </pc:picChg>
      </pc:sldChg>
      <pc:sldChg chg="addSp delSp modSp new mod">
        <pc:chgData name="woody Wu" userId="d41f697ffb9e8cab" providerId="LiveId" clId="{A57A2EDD-1DC1-4BFD-A1DD-CE4299D2C267}" dt="2021-11-05T16:41:01.235" v="507" actId="14100"/>
        <pc:sldMkLst>
          <pc:docMk/>
          <pc:sldMk cId="1730046969" sldId="281"/>
        </pc:sldMkLst>
        <pc:spChg chg="del">
          <ac:chgData name="woody Wu" userId="d41f697ffb9e8cab" providerId="LiveId" clId="{A57A2EDD-1DC1-4BFD-A1DD-CE4299D2C267}" dt="2021-11-05T16:11:14.006" v="444" actId="478"/>
          <ac:spMkLst>
            <pc:docMk/>
            <pc:sldMk cId="1730046969" sldId="281"/>
            <ac:spMk id="2" creationId="{60D63971-2E0F-42E2-AE08-8BB9BDAA125C}"/>
          </ac:spMkLst>
        </pc:spChg>
        <pc:spChg chg="del">
          <ac:chgData name="woody Wu" userId="d41f697ffb9e8cab" providerId="LiveId" clId="{A57A2EDD-1DC1-4BFD-A1DD-CE4299D2C267}" dt="2021-11-05T16:11:31.275" v="445" actId="931"/>
          <ac:spMkLst>
            <pc:docMk/>
            <pc:sldMk cId="1730046969" sldId="281"/>
            <ac:spMk id="3" creationId="{50BFB137-6EDE-4369-B175-EABB55179609}"/>
          </ac:spMkLst>
        </pc:spChg>
        <pc:spChg chg="add del mod">
          <ac:chgData name="woody Wu" userId="d41f697ffb9e8cab" providerId="LiveId" clId="{A57A2EDD-1DC1-4BFD-A1DD-CE4299D2C267}" dt="2021-11-05T16:40:50.764" v="503" actId="478"/>
          <ac:spMkLst>
            <pc:docMk/>
            <pc:sldMk cId="1730046969" sldId="281"/>
            <ac:spMk id="4" creationId="{3A8338B8-C263-4C98-BEAF-426E6E2AAB06}"/>
          </ac:spMkLst>
        </pc:spChg>
        <pc:picChg chg="add mod">
          <ac:chgData name="woody Wu" userId="d41f697ffb9e8cab" providerId="LiveId" clId="{A57A2EDD-1DC1-4BFD-A1DD-CE4299D2C267}" dt="2021-11-05T16:41:01.235" v="507" actId="14100"/>
          <ac:picMkLst>
            <pc:docMk/>
            <pc:sldMk cId="1730046969" sldId="281"/>
            <ac:picMk id="2" creationId="{4433B06F-988C-432E-B50F-1474508BD3BD}"/>
          </ac:picMkLst>
        </pc:picChg>
        <pc:picChg chg="add del mod modCrop">
          <ac:chgData name="woody Wu" userId="d41f697ffb9e8cab" providerId="LiveId" clId="{A57A2EDD-1DC1-4BFD-A1DD-CE4299D2C267}" dt="2021-11-05T16:40:31.027" v="497" actId="21"/>
          <ac:picMkLst>
            <pc:docMk/>
            <pc:sldMk cId="1730046969" sldId="281"/>
            <ac:picMk id="5" creationId="{34B75D7F-8543-4F36-9D98-3B7BE52C59BC}"/>
          </ac:picMkLst>
        </pc:picChg>
      </pc:sldChg>
      <pc:sldChg chg="new del">
        <pc:chgData name="woody Wu" userId="d41f697ffb9e8cab" providerId="LiveId" clId="{A57A2EDD-1DC1-4BFD-A1DD-CE4299D2C267}" dt="2021-11-05T15:42:13.105" v="430" actId="47"/>
        <pc:sldMkLst>
          <pc:docMk/>
          <pc:sldMk cId="3306131289" sldId="281"/>
        </pc:sldMkLst>
      </pc:sldChg>
      <pc:sldChg chg="addSp delSp modSp new mod">
        <pc:chgData name="woody Wu" userId="d41f697ffb9e8cab" providerId="LiveId" clId="{A57A2EDD-1DC1-4BFD-A1DD-CE4299D2C267}" dt="2021-11-05T16:41:30.804" v="514" actId="14100"/>
        <pc:sldMkLst>
          <pc:docMk/>
          <pc:sldMk cId="2050119707" sldId="282"/>
        </pc:sldMkLst>
        <pc:spChg chg="del">
          <ac:chgData name="woody Wu" userId="d41f697ffb9e8cab" providerId="LiveId" clId="{A57A2EDD-1DC1-4BFD-A1DD-CE4299D2C267}" dt="2021-11-05T16:22:08.713" v="462" actId="478"/>
          <ac:spMkLst>
            <pc:docMk/>
            <pc:sldMk cId="2050119707" sldId="282"/>
            <ac:spMk id="2" creationId="{021B1894-E9BE-4D7E-82C3-7454154E1558}"/>
          </ac:spMkLst>
        </pc:spChg>
        <pc:spChg chg="del">
          <ac:chgData name="woody Wu" userId="d41f697ffb9e8cab" providerId="LiveId" clId="{A57A2EDD-1DC1-4BFD-A1DD-CE4299D2C267}" dt="2021-11-05T16:22:16.700" v="463" actId="931"/>
          <ac:spMkLst>
            <pc:docMk/>
            <pc:sldMk cId="2050119707" sldId="282"/>
            <ac:spMk id="3" creationId="{249ACE79-A5DB-4E81-A40A-440E9703144D}"/>
          </ac:spMkLst>
        </pc:spChg>
        <pc:spChg chg="add del mod">
          <ac:chgData name="woody Wu" userId="d41f697ffb9e8cab" providerId="LiveId" clId="{A57A2EDD-1DC1-4BFD-A1DD-CE4299D2C267}" dt="2021-11-05T16:41:23.869" v="512" actId="478"/>
          <ac:spMkLst>
            <pc:docMk/>
            <pc:sldMk cId="2050119707" sldId="282"/>
            <ac:spMk id="4" creationId="{E93FA3A0-2144-4FC2-8C33-A4CAAEA6706A}"/>
          </ac:spMkLst>
        </pc:spChg>
        <pc:picChg chg="add mod">
          <ac:chgData name="woody Wu" userId="d41f697ffb9e8cab" providerId="LiveId" clId="{A57A2EDD-1DC1-4BFD-A1DD-CE4299D2C267}" dt="2021-11-05T16:41:30.804" v="514" actId="14100"/>
          <ac:picMkLst>
            <pc:docMk/>
            <pc:sldMk cId="2050119707" sldId="282"/>
            <ac:picMk id="2" creationId="{4C50AAF7-0864-42E3-829D-FB22C9BCF40C}"/>
          </ac:picMkLst>
        </pc:picChg>
        <pc:picChg chg="add del mod">
          <ac:chgData name="woody Wu" userId="d41f697ffb9e8cab" providerId="LiveId" clId="{A57A2EDD-1DC1-4BFD-A1DD-CE4299D2C267}" dt="2021-11-05T16:41:15.703" v="510" actId="21"/>
          <ac:picMkLst>
            <pc:docMk/>
            <pc:sldMk cId="2050119707" sldId="282"/>
            <ac:picMk id="5" creationId="{2261D641-66C8-4FE0-A750-9F0A6BD3F84C}"/>
          </ac:picMkLst>
        </pc:picChg>
      </pc:sldChg>
    </pc:docChg>
  </pc:docChgLst>
  <pc:docChgLst>
    <pc:chgData name="woody Wu" userId="d41f697ffb9e8cab" providerId="LiveId" clId="{2FBAD4CC-745C-F245-81C6-B11DD5FC1E9E}"/>
    <pc:docChg chg="modSld">
      <pc:chgData name="woody Wu" userId="d41f697ffb9e8cab" providerId="LiveId" clId="{2FBAD4CC-745C-F245-81C6-B11DD5FC1E9E}" dt="2021-11-05T03:01:44.598" v="36" actId="20577"/>
      <pc:docMkLst>
        <pc:docMk/>
      </pc:docMkLst>
      <pc:sldChg chg="modSp">
        <pc:chgData name="woody Wu" userId="d41f697ffb9e8cab" providerId="LiveId" clId="{2FBAD4CC-745C-F245-81C6-B11DD5FC1E9E}" dt="2021-11-05T02:59:16.837" v="7" actId="20577"/>
        <pc:sldMkLst>
          <pc:docMk/>
          <pc:sldMk cId="1424441386" sldId="258"/>
        </pc:sldMkLst>
        <pc:spChg chg="mod">
          <ac:chgData name="woody Wu" userId="d41f697ffb9e8cab" providerId="LiveId" clId="{2FBAD4CC-745C-F245-81C6-B11DD5FC1E9E}" dt="2021-11-05T02:59:16.837" v="7" actId="20577"/>
          <ac:spMkLst>
            <pc:docMk/>
            <pc:sldMk cId="1424441386" sldId="258"/>
            <ac:spMk id="3" creationId="{86DE9002-30F0-49F5-B633-B28B64180A38}"/>
          </ac:spMkLst>
        </pc:spChg>
      </pc:sldChg>
      <pc:sldChg chg="modSp">
        <pc:chgData name="woody Wu" userId="d41f697ffb9e8cab" providerId="LiveId" clId="{2FBAD4CC-745C-F245-81C6-B11DD5FC1E9E}" dt="2021-11-05T03:01:44.598" v="36" actId="20577"/>
        <pc:sldMkLst>
          <pc:docMk/>
          <pc:sldMk cId="2809117553" sldId="265"/>
        </pc:sldMkLst>
        <pc:spChg chg="mod">
          <ac:chgData name="woody Wu" userId="d41f697ffb9e8cab" providerId="LiveId" clId="{2FBAD4CC-745C-F245-81C6-B11DD5FC1E9E}" dt="2021-11-05T03:01:16.677" v="33" actId="20577"/>
          <ac:spMkLst>
            <pc:docMk/>
            <pc:sldMk cId="2809117553" sldId="265"/>
            <ac:spMk id="2" creationId="{4385A93D-6424-5D4F-9B34-3401E08D3BA3}"/>
          </ac:spMkLst>
        </pc:spChg>
        <pc:spChg chg="mod">
          <ac:chgData name="woody Wu" userId="d41f697ffb9e8cab" providerId="LiveId" clId="{2FBAD4CC-745C-F245-81C6-B11DD5FC1E9E}" dt="2021-11-05T03:01:44.598" v="36" actId="20577"/>
          <ac:spMkLst>
            <pc:docMk/>
            <pc:sldMk cId="2809117553" sldId="265"/>
            <ac:spMk id="3" creationId="{97EFEF39-C063-C14E-8C57-59E1CA5E2CDD}"/>
          </ac:spMkLst>
        </pc:spChg>
      </pc:sldChg>
    </pc:docChg>
  </pc:docChgLst>
  <pc:docChgLst>
    <pc:chgData name="昌林 巫" userId="712c57e5a5c457d0" providerId="LiveId" clId="{331FBFDF-DEF2-4100-9C28-999036E1E690}"/>
    <pc:docChg chg="modSld">
      <pc:chgData name="昌林 巫" userId="712c57e5a5c457d0" providerId="LiveId" clId="{331FBFDF-DEF2-4100-9C28-999036E1E690}" dt="2021-11-06T07:33:59.425" v="0" actId="14100"/>
      <pc:docMkLst>
        <pc:docMk/>
      </pc:docMkLst>
      <pc:sldChg chg="modSp mod">
        <pc:chgData name="昌林 巫" userId="712c57e5a5c457d0" providerId="LiveId" clId="{331FBFDF-DEF2-4100-9C28-999036E1E690}" dt="2021-11-06T07:33:59.425" v="0" actId="14100"/>
        <pc:sldMkLst>
          <pc:docMk/>
          <pc:sldMk cId="2050119707" sldId="282"/>
        </pc:sldMkLst>
        <pc:picChg chg="mod">
          <ac:chgData name="昌林 巫" userId="712c57e5a5c457d0" providerId="LiveId" clId="{331FBFDF-DEF2-4100-9C28-999036E1E690}" dt="2021-11-06T07:33:59.425" v="0" actId="14100"/>
          <ac:picMkLst>
            <pc:docMk/>
            <pc:sldMk cId="2050119707" sldId="282"/>
            <ac:picMk id="2" creationId="{4C50AAF7-0864-42E3-829D-FB22C9BCF4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99C379-F4E8-49B7-9C7A-5727C56901A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FB1CD1C-A982-4916-9D6D-4EC3A91E9939}">
      <dgm:prSet phldrT="[文字]"/>
      <dgm:spPr/>
      <dgm:t>
        <a:bodyPr/>
        <a:lstStyle/>
        <a:p>
          <a:r>
            <a:rPr lang="zh-TW" altLang="en-US" b="0" i="0" dirty="0"/>
            <a:t>拉麵派系介紹首頁</a:t>
          </a:r>
          <a:endParaRPr lang="zh-TW" altLang="en-US" dirty="0"/>
        </a:p>
      </dgm:t>
    </dgm:pt>
    <dgm:pt modelId="{4AE8E0D8-FCBF-4DE0-80FA-3B10ACEC028C}" type="parTrans" cxnId="{E6681012-4F54-4FE5-8856-E5B281E7A1BD}">
      <dgm:prSet/>
      <dgm:spPr/>
      <dgm:t>
        <a:bodyPr/>
        <a:lstStyle/>
        <a:p>
          <a:endParaRPr lang="zh-TW" altLang="en-US"/>
        </a:p>
      </dgm:t>
    </dgm:pt>
    <dgm:pt modelId="{0584BDC5-12FA-4DE3-8ABC-402A52DD85E4}" type="sibTrans" cxnId="{E6681012-4F54-4FE5-8856-E5B281E7A1BD}">
      <dgm:prSet/>
      <dgm:spPr/>
      <dgm:t>
        <a:bodyPr/>
        <a:lstStyle/>
        <a:p>
          <a:endParaRPr lang="zh-TW" altLang="en-US"/>
        </a:p>
      </dgm:t>
    </dgm:pt>
    <dgm:pt modelId="{D36FDA35-9A91-4107-829D-E619E337BD2F}">
      <dgm:prSet phldrT="[文字]"/>
      <dgm:spPr/>
      <dgm:t>
        <a:bodyPr/>
        <a:lstStyle/>
        <a:p>
          <a:r>
            <a:rPr lang="zh-TW" altLang="en-US" b="0" i="0" dirty="0"/>
            <a:t>派系清單</a:t>
          </a:r>
          <a:endParaRPr lang="zh-TW" altLang="en-US" dirty="0"/>
        </a:p>
      </dgm:t>
    </dgm:pt>
    <dgm:pt modelId="{FDB8E0F4-AB24-487D-8CF3-97DA32856376}" type="parTrans" cxnId="{27A6E760-EA3F-4DED-AE31-0963CB77E7A1}">
      <dgm:prSet/>
      <dgm:spPr/>
      <dgm:t>
        <a:bodyPr/>
        <a:lstStyle/>
        <a:p>
          <a:endParaRPr lang="zh-TW" altLang="en-US"/>
        </a:p>
      </dgm:t>
    </dgm:pt>
    <dgm:pt modelId="{9FA2502E-7BC2-4681-A202-7F4D439D6C7B}" type="sibTrans" cxnId="{27A6E760-EA3F-4DED-AE31-0963CB77E7A1}">
      <dgm:prSet/>
      <dgm:spPr/>
      <dgm:t>
        <a:bodyPr/>
        <a:lstStyle/>
        <a:p>
          <a:endParaRPr lang="zh-TW" altLang="en-US"/>
        </a:p>
      </dgm:t>
    </dgm:pt>
    <dgm:pt modelId="{97E5BD31-6175-45A8-838A-EA2693FEF479}">
      <dgm:prSet phldrT="[文字]" phldr="0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zh-TW" altLang="en-US" dirty="0"/>
            <a:t>首頁</a:t>
          </a:r>
        </a:p>
      </dgm:t>
    </dgm:pt>
    <dgm:pt modelId="{2FF00011-DC31-46B0-B326-392DC549F3A2}" type="parTrans" cxnId="{30B06F1E-4631-46BE-85F8-6554EBD2A7F2}">
      <dgm:prSet/>
      <dgm:spPr/>
      <dgm:t>
        <a:bodyPr/>
        <a:lstStyle/>
        <a:p>
          <a:endParaRPr lang="zh-TW" altLang="en-US"/>
        </a:p>
      </dgm:t>
    </dgm:pt>
    <dgm:pt modelId="{9B030F2B-918E-4B93-BE8A-5245102C4711}" type="sibTrans" cxnId="{30B06F1E-4631-46BE-85F8-6554EBD2A7F2}">
      <dgm:prSet/>
      <dgm:spPr/>
      <dgm:t>
        <a:bodyPr/>
        <a:lstStyle/>
        <a:p>
          <a:endParaRPr lang="zh-TW" altLang="en-US"/>
        </a:p>
      </dgm:t>
    </dgm:pt>
    <dgm:pt modelId="{03CBCDCA-7C70-4223-933E-23886D28A74D}">
      <dgm:prSet phldrT="[文字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TW" altLang="en-US" dirty="0"/>
            <a:t>清單</a:t>
          </a:r>
        </a:p>
      </dgm:t>
    </dgm:pt>
    <dgm:pt modelId="{793D0647-50BD-4358-A4A9-ABB3B85B0A21}" type="parTrans" cxnId="{28CAE9CD-1BA3-493F-A0DE-CF8FCD67C057}">
      <dgm:prSet/>
      <dgm:spPr/>
      <dgm:t>
        <a:bodyPr/>
        <a:lstStyle/>
        <a:p>
          <a:endParaRPr lang="zh-TW" altLang="en-US"/>
        </a:p>
      </dgm:t>
    </dgm:pt>
    <dgm:pt modelId="{47449BC3-E4D6-4A06-87CB-C7327F94D838}" type="sibTrans" cxnId="{28CAE9CD-1BA3-493F-A0DE-CF8FCD67C057}">
      <dgm:prSet/>
      <dgm:spPr/>
      <dgm:t>
        <a:bodyPr/>
        <a:lstStyle/>
        <a:p>
          <a:endParaRPr lang="zh-TW" altLang="en-US"/>
        </a:p>
      </dgm:t>
    </dgm:pt>
    <dgm:pt modelId="{DC1E745D-99CA-4A43-9678-068DBCAF2AC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/>
            <a:t>拉麵介紹</a:t>
          </a:r>
        </a:p>
      </dgm:t>
    </dgm:pt>
    <dgm:pt modelId="{0C35486E-E479-43D0-B0F6-75DEE892295C}" type="parTrans" cxnId="{2D1C79B1-6BDD-4BF5-ADFC-CC04C6DB3BBB}">
      <dgm:prSet/>
      <dgm:spPr/>
      <dgm:t>
        <a:bodyPr/>
        <a:lstStyle/>
        <a:p>
          <a:endParaRPr lang="zh-TW" altLang="en-US"/>
        </a:p>
      </dgm:t>
    </dgm:pt>
    <dgm:pt modelId="{B76EC55C-51B7-450E-8334-2F85B8FB1D55}" type="sibTrans" cxnId="{2D1C79B1-6BDD-4BF5-ADFC-CC04C6DB3BBB}">
      <dgm:prSet/>
      <dgm:spPr/>
      <dgm:t>
        <a:bodyPr/>
        <a:lstStyle/>
        <a:p>
          <a:endParaRPr lang="zh-TW" altLang="en-US"/>
        </a:p>
      </dgm:t>
    </dgm:pt>
    <dgm:pt modelId="{C9A6FE4B-E6B4-4D6C-A6B5-295CA79AF8D6}">
      <dgm:prSet/>
      <dgm:spPr/>
      <dgm:t>
        <a:bodyPr/>
        <a:lstStyle/>
        <a:p>
          <a:r>
            <a:rPr lang="zh-TW" altLang="en-US" dirty="0"/>
            <a:t>各派系拉麵介紹</a:t>
          </a:r>
        </a:p>
      </dgm:t>
    </dgm:pt>
    <dgm:pt modelId="{55470500-0FE7-43C4-B578-670B9C2B2C41}" type="parTrans" cxnId="{B1268F38-238C-499C-87C4-27F9E5C97B77}">
      <dgm:prSet/>
      <dgm:spPr/>
      <dgm:t>
        <a:bodyPr/>
        <a:lstStyle/>
        <a:p>
          <a:endParaRPr lang="zh-TW" altLang="en-US"/>
        </a:p>
      </dgm:t>
    </dgm:pt>
    <dgm:pt modelId="{5C29DC64-8613-4B67-BFCC-D6BB962C85E2}" type="sibTrans" cxnId="{B1268F38-238C-499C-87C4-27F9E5C97B77}">
      <dgm:prSet/>
      <dgm:spPr/>
      <dgm:t>
        <a:bodyPr/>
        <a:lstStyle/>
        <a:p>
          <a:endParaRPr lang="zh-TW" altLang="en-US"/>
        </a:p>
      </dgm:t>
    </dgm:pt>
    <dgm:pt modelId="{202528D4-983C-4ABE-8CA2-7E63D6B0E06F}" type="pres">
      <dgm:prSet presAssocID="{1199C379-F4E8-49B7-9C7A-5727C56901A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7A451D0-19F3-41A9-9491-F54F28196754}" type="pres">
      <dgm:prSet presAssocID="{1199C379-F4E8-49B7-9C7A-5727C56901AB}" presName="hierFlow" presStyleCnt="0"/>
      <dgm:spPr/>
    </dgm:pt>
    <dgm:pt modelId="{DE9434B8-4A9F-4462-91A7-87EACA5789D6}" type="pres">
      <dgm:prSet presAssocID="{1199C379-F4E8-49B7-9C7A-5727C56901AB}" presName="firstBuf" presStyleCnt="0"/>
      <dgm:spPr/>
    </dgm:pt>
    <dgm:pt modelId="{4CABEC04-E122-4FF8-801A-30DB04C27760}" type="pres">
      <dgm:prSet presAssocID="{1199C379-F4E8-49B7-9C7A-5727C56901A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F9FE4FE-2401-4A09-98EF-FE12C866FB77}" type="pres">
      <dgm:prSet presAssocID="{6FB1CD1C-A982-4916-9D6D-4EC3A91E9939}" presName="Name14" presStyleCnt="0"/>
      <dgm:spPr/>
    </dgm:pt>
    <dgm:pt modelId="{58161328-E92B-4794-9C64-B6DF6D960734}" type="pres">
      <dgm:prSet presAssocID="{6FB1CD1C-A982-4916-9D6D-4EC3A91E9939}" presName="level1Shape" presStyleLbl="node0" presStyleIdx="0" presStyleCnt="1" custScaleX="294249">
        <dgm:presLayoutVars>
          <dgm:chPref val="3"/>
        </dgm:presLayoutVars>
      </dgm:prSet>
      <dgm:spPr/>
    </dgm:pt>
    <dgm:pt modelId="{FDF1A614-2B52-4C8C-93DB-D710BD8A548E}" type="pres">
      <dgm:prSet presAssocID="{6FB1CD1C-A982-4916-9D6D-4EC3A91E9939}" presName="hierChild2" presStyleCnt="0"/>
      <dgm:spPr/>
    </dgm:pt>
    <dgm:pt modelId="{EBDD0AB7-A4FE-4AA1-A8AF-B9A633A866BE}" type="pres">
      <dgm:prSet presAssocID="{FDB8E0F4-AB24-487D-8CF3-97DA32856376}" presName="Name19" presStyleLbl="parChTrans1D2" presStyleIdx="0" presStyleCnt="1"/>
      <dgm:spPr/>
    </dgm:pt>
    <dgm:pt modelId="{C1F430F4-92B5-4CBF-AAA3-050D51793DDC}" type="pres">
      <dgm:prSet presAssocID="{D36FDA35-9A91-4107-829D-E619E337BD2F}" presName="Name21" presStyleCnt="0"/>
      <dgm:spPr/>
    </dgm:pt>
    <dgm:pt modelId="{B0A1FE8D-3B69-43DE-9297-266F59A276E7}" type="pres">
      <dgm:prSet presAssocID="{D36FDA35-9A91-4107-829D-E619E337BD2F}" presName="level2Shape" presStyleLbl="node2" presStyleIdx="0" presStyleCnt="1" custScaleX="289946" custScaleY="97101" custLinFactNeighborX="3460" custLinFactNeighborY="-4288"/>
      <dgm:spPr/>
    </dgm:pt>
    <dgm:pt modelId="{EE6893AF-ED3E-47BB-A94C-B48A42E28634}" type="pres">
      <dgm:prSet presAssocID="{D36FDA35-9A91-4107-829D-E619E337BD2F}" presName="hierChild3" presStyleCnt="0"/>
      <dgm:spPr/>
    </dgm:pt>
    <dgm:pt modelId="{B51F6CD8-E9BC-450A-B23D-90F2FA16DE93}" type="pres">
      <dgm:prSet presAssocID="{55470500-0FE7-43C4-B578-670B9C2B2C41}" presName="Name19" presStyleLbl="parChTrans1D3" presStyleIdx="0" presStyleCnt="1"/>
      <dgm:spPr/>
    </dgm:pt>
    <dgm:pt modelId="{DBF6FB0D-B4ED-4504-91A2-438A4DC9D306}" type="pres">
      <dgm:prSet presAssocID="{C9A6FE4B-E6B4-4D6C-A6B5-295CA79AF8D6}" presName="Name21" presStyleCnt="0"/>
      <dgm:spPr/>
    </dgm:pt>
    <dgm:pt modelId="{13502F3E-F9FA-43E2-903B-F4AE43BC353E}" type="pres">
      <dgm:prSet presAssocID="{C9A6FE4B-E6B4-4D6C-A6B5-295CA79AF8D6}" presName="level2Shape" presStyleLbl="node3" presStyleIdx="0" presStyleCnt="1" custScaleX="286315"/>
      <dgm:spPr/>
    </dgm:pt>
    <dgm:pt modelId="{79DEEC99-C46E-4B5D-8E08-D96B7C26A06E}" type="pres">
      <dgm:prSet presAssocID="{C9A6FE4B-E6B4-4D6C-A6B5-295CA79AF8D6}" presName="hierChild3" presStyleCnt="0"/>
      <dgm:spPr/>
    </dgm:pt>
    <dgm:pt modelId="{B2A09F14-0B70-4F38-9B1E-6DE99BE914DB}" type="pres">
      <dgm:prSet presAssocID="{1199C379-F4E8-49B7-9C7A-5727C56901AB}" presName="bgShapesFlow" presStyleCnt="0"/>
      <dgm:spPr/>
    </dgm:pt>
    <dgm:pt modelId="{81BBEBA5-8ED2-452E-864C-3B16D0351935}" type="pres">
      <dgm:prSet presAssocID="{97E5BD31-6175-45A8-838A-EA2693FEF479}" presName="rectComp" presStyleCnt="0"/>
      <dgm:spPr/>
    </dgm:pt>
    <dgm:pt modelId="{9B1F4C58-F9C6-4D36-AC14-61008A452919}" type="pres">
      <dgm:prSet presAssocID="{97E5BD31-6175-45A8-838A-EA2693FEF479}" presName="bgRect" presStyleLbl="bgShp" presStyleIdx="0" presStyleCnt="3"/>
      <dgm:spPr/>
    </dgm:pt>
    <dgm:pt modelId="{BA82A787-B2BD-499E-A44E-2790646EB374}" type="pres">
      <dgm:prSet presAssocID="{97E5BD31-6175-45A8-838A-EA2693FEF479}" presName="bgRectTx" presStyleLbl="bgShp" presStyleIdx="0" presStyleCnt="3">
        <dgm:presLayoutVars>
          <dgm:bulletEnabled val="1"/>
        </dgm:presLayoutVars>
      </dgm:prSet>
      <dgm:spPr/>
    </dgm:pt>
    <dgm:pt modelId="{0BAB6F88-F54B-4B15-8B67-353E01940729}" type="pres">
      <dgm:prSet presAssocID="{97E5BD31-6175-45A8-838A-EA2693FEF479}" presName="spComp" presStyleCnt="0"/>
      <dgm:spPr/>
    </dgm:pt>
    <dgm:pt modelId="{6ED9F4CE-F11D-4878-908E-6E6F487DB2C6}" type="pres">
      <dgm:prSet presAssocID="{97E5BD31-6175-45A8-838A-EA2693FEF479}" presName="vSp" presStyleCnt="0"/>
      <dgm:spPr/>
    </dgm:pt>
    <dgm:pt modelId="{46BD1D93-352C-468C-9A2A-AC8EA61176EC}" type="pres">
      <dgm:prSet presAssocID="{03CBCDCA-7C70-4223-933E-23886D28A74D}" presName="rectComp" presStyleCnt="0"/>
      <dgm:spPr/>
    </dgm:pt>
    <dgm:pt modelId="{AAC06CE1-800D-4CC8-A2E2-3E6596DC5AFC}" type="pres">
      <dgm:prSet presAssocID="{03CBCDCA-7C70-4223-933E-23886D28A74D}" presName="bgRect" presStyleLbl="bgShp" presStyleIdx="1" presStyleCnt="3"/>
      <dgm:spPr/>
    </dgm:pt>
    <dgm:pt modelId="{65D3A3FD-7740-4B56-9DD9-D40C2103E474}" type="pres">
      <dgm:prSet presAssocID="{03CBCDCA-7C70-4223-933E-23886D28A74D}" presName="bgRectTx" presStyleLbl="bgShp" presStyleIdx="1" presStyleCnt="3">
        <dgm:presLayoutVars>
          <dgm:bulletEnabled val="1"/>
        </dgm:presLayoutVars>
      </dgm:prSet>
      <dgm:spPr/>
    </dgm:pt>
    <dgm:pt modelId="{FC494ED5-5201-494E-A199-7577AEED4EF2}" type="pres">
      <dgm:prSet presAssocID="{03CBCDCA-7C70-4223-933E-23886D28A74D}" presName="spComp" presStyleCnt="0"/>
      <dgm:spPr/>
    </dgm:pt>
    <dgm:pt modelId="{0B79D112-ED8C-464C-BF69-9CC6ECB7F1D1}" type="pres">
      <dgm:prSet presAssocID="{03CBCDCA-7C70-4223-933E-23886D28A74D}" presName="vSp" presStyleCnt="0"/>
      <dgm:spPr/>
    </dgm:pt>
    <dgm:pt modelId="{71054153-21B0-4333-A9CB-52E83BE9FF8E}" type="pres">
      <dgm:prSet presAssocID="{DC1E745D-99CA-4A43-9678-068DBCAF2AC8}" presName="rectComp" presStyleCnt="0"/>
      <dgm:spPr/>
    </dgm:pt>
    <dgm:pt modelId="{E2F6961C-A096-4764-A0FF-74C5AE3E608E}" type="pres">
      <dgm:prSet presAssocID="{DC1E745D-99CA-4A43-9678-068DBCAF2AC8}" presName="bgRect" presStyleLbl="bgShp" presStyleIdx="2" presStyleCnt="3"/>
      <dgm:spPr/>
    </dgm:pt>
    <dgm:pt modelId="{0062524F-48DB-432F-ACDE-1222107E5ABD}" type="pres">
      <dgm:prSet presAssocID="{DC1E745D-99CA-4A43-9678-068DBCAF2AC8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E6681012-4F54-4FE5-8856-E5B281E7A1BD}" srcId="{1199C379-F4E8-49B7-9C7A-5727C56901AB}" destId="{6FB1CD1C-A982-4916-9D6D-4EC3A91E9939}" srcOrd="0" destOrd="0" parTransId="{4AE8E0D8-FCBF-4DE0-80FA-3B10ACEC028C}" sibTransId="{0584BDC5-12FA-4DE3-8ABC-402A52DD85E4}"/>
    <dgm:cxn modelId="{30B06F1E-4631-46BE-85F8-6554EBD2A7F2}" srcId="{1199C379-F4E8-49B7-9C7A-5727C56901AB}" destId="{97E5BD31-6175-45A8-838A-EA2693FEF479}" srcOrd="1" destOrd="0" parTransId="{2FF00011-DC31-46B0-B326-392DC549F3A2}" sibTransId="{9B030F2B-918E-4B93-BE8A-5245102C4711}"/>
    <dgm:cxn modelId="{78107329-BB81-491F-A8A5-2BD7B4D7C5AD}" type="presOf" srcId="{FDB8E0F4-AB24-487D-8CF3-97DA32856376}" destId="{EBDD0AB7-A4FE-4AA1-A8AF-B9A633A866BE}" srcOrd="0" destOrd="0" presId="urn:microsoft.com/office/officeart/2005/8/layout/hierarchy6"/>
    <dgm:cxn modelId="{CD9DB435-E56C-48D3-BCE1-AF344F49BC4C}" type="presOf" srcId="{DC1E745D-99CA-4A43-9678-068DBCAF2AC8}" destId="{E2F6961C-A096-4764-A0FF-74C5AE3E608E}" srcOrd="0" destOrd="0" presId="urn:microsoft.com/office/officeart/2005/8/layout/hierarchy6"/>
    <dgm:cxn modelId="{B1268F38-238C-499C-87C4-27F9E5C97B77}" srcId="{D36FDA35-9A91-4107-829D-E619E337BD2F}" destId="{C9A6FE4B-E6B4-4D6C-A6B5-295CA79AF8D6}" srcOrd="0" destOrd="0" parTransId="{55470500-0FE7-43C4-B578-670B9C2B2C41}" sibTransId="{5C29DC64-8613-4B67-BFCC-D6BB962C85E2}"/>
    <dgm:cxn modelId="{27A6E760-EA3F-4DED-AE31-0963CB77E7A1}" srcId="{6FB1CD1C-A982-4916-9D6D-4EC3A91E9939}" destId="{D36FDA35-9A91-4107-829D-E619E337BD2F}" srcOrd="0" destOrd="0" parTransId="{FDB8E0F4-AB24-487D-8CF3-97DA32856376}" sibTransId="{9FA2502E-7BC2-4681-A202-7F4D439D6C7B}"/>
    <dgm:cxn modelId="{4CCAE464-088C-4E5C-9A4A-2752E9E568B8}" type="presOf" srcId="{03CBCDCA-7C70-4223-933E-23886D28A74D}" destId="{65D3A3FD-7740-4B56-9DD9-D40C2103E474}" srcOrd="1" destOrd="0" presId="urn:microsoft.com/office/officeart/2005/8/layout/hierarchy6"/>
    <dgm:cxn modelId="{E39D0245-DBB9-46AA-A7B5-12AD12B51125}" type="presOf" srcId="{C9A6FE4B-E6B4-4D6C-A6B5-295CA79AF8D6}" destId="{13502F3E-F9FA-43E2-903B-F4AE43BC353E}" srcOrd="0" destOrd="0" presId="urn:microsoft.com/office/officeart/2005/8/layout/hierarchy6"/>
    <dgm:cxn modelId="{97C26051-D0BC-4DCC-BD12-67CA13B2B35A}" type="presOf" srcId="{97E5BD31-6175-45A8-838A-EA2693FEF479}" destId="{BA82A787-B2BD-499E-A44E-2790646EB374}" srcOrd="1" destOrd="0" presId="urn:microsoft.com/office/officeart/2005/8/layout/hierarchy6"/>
    <dgm:cxn modelId="{91EE439A-2B6A-4654-8738-4645CA65572D}" type="presOf" srcId="{1199C379-F4E8-49B7-9C7A-5727C56901AB}" destId="{202528D4-983C-4ABE-8CA2-7E63D6B0E06F}" srcOrd="0" destOrd="0" presId="urn:microsoft.com/office/officeart/2005/8/layout/hierarchy6"/>
    <dgm:cxn modelId="{1BA77E9E-2935-4C68-9E64-B22A94C0C2DF}" type="presOf" srcId="{6FB1CD1C-A982-4916-9D6D-4EC3A91E9939}" destId="{58161328-E92B-4794-9C64-B6DF6D960734}" srcOrd="0" destOrd="0" presId="urn:microsoft.com/office/officeart/2005/8/layout/hierarchy6"/>
    <dgm:cxn modelId="{F81486AC-9228-4182-8E73-F775ECFED66E}" type="presOf" srcId="{03CBCDCA-7C70-4223-933E-23886D28A74D}" destId="{AAC06CE1-800D-4CC8-A2E2-3E6596DC5AFC}" srcOrd="0" destOrd="0" presId="urn:microsoft.com/office/officeart/2005/8/layout/hierarchy6"/>
    <dgm:cxn modelId="{2D1C79B1-6BDD-4BF5-ADFC-CC04C6DB3BBB}" srcId="{1199C379-F4E8-49B7-9C7A-5727C56901AB}" destId="{DC1E745D-99CA-4A43-9678-068DBCAF2AC8}" srcOrd="3" destOrd="0" parTransId="{0C35486E-E479-43D0-B0F6-75DEE892295C}" sibTransId="{B76EC55C-51B7-450E-8334-2F85B8FB1D55}"/>
    <dgm:cxn modelId="{2CDC1BB2-DA23-4498-ABBB-AE3F853E91C5}" type="presOf" srcId="{D36FDA35-9A91-4107-829D-E619E337BD2F}" destId="{B0A1FE8D-3B69-43DE-9297-266F59A276E7}" srcOrd="0" destOrd="0" presId="urn:microsoft.com/office/officeart/2005/8/layout/hierarchy6"/>
    <dgm:cxn modelId="{28CAE9CD-1BA3-493F-A0DE-CF8FCD67C057}" srcId="{1199C379-F4E8-49B7-9C7A-5727C56901AB}" destId="{03CBCDCA-7C70-4223-933E-23886D28A74D}" srcOrd="2" destOrd="0" parTransId="{793D0647-50BD-4358-A4A9-ABB3B85B0A21}" sibTransId="{47449BC3-E4D6-4A06-87CB-C7327F94D838}"/>
    <dgm:cxn modelId="{C03F45D7-F969-4BAD-96C4-84AD82AB0DDF}" type="presOf" srcId="{DC1E745D-99CA-4A43-9678-068DBCAF2AC8}" destId="{0062524F-48DB-432F-ACDE-1222107E5ABD}" srcOrd="1" destOrd="0" presId="urn:microsoft.com/office/officeart/2005/8/layout/hierarchy6"/>
    <dgm:cxn modelId="{AEF9ACDA-1E4E-4C98-ADBB-16B152297B67}" type="presOf" srcId="{97E5BD31-6175-45A8-838A-EA2693FEF479}" destId="{9B1F4C58-F9C6-4D36-AC14-61008A452919}" srcOrd="0" destOrd="0" presId="urn:microsoft.com/office/officeart/2005/8/layout/hierarchy6"/>
    <dgm:cxn modelId="{3404D4EA-9945-48BC-99B1-71191E33751E}" type="presOf" srcId="{55470500-0FE7-43C4-B578-670B9C2B2C41}" destId="{B51F6CD8-E9BC-450A-B23D-90F2FA16DE93}" srcOrd="0" destOrd="0" presId="urn:microsoft.com/office/officeart/2005/8/layout/hierarchy6"/>
    <dgm:cxn modelId="{3265DBA7-E4A1-4FF2-A312-5BAA5CDF7FD2}" type="presParOf" srcId="{202528D4-983C-4ABE-8CA2-7E63D6B0E06F}" destId="{47A451D0-19F3-41A9-9491-F54F28196754}" srcOrd="0" destOrd="0" presId="urn:microsoft.com/office/officeart/2005/8/layout/hierarchy6"/>
    <dgm:cxn modelId="{C834660A-C43F-4909-A065-B0FF6D69096C}" type="presParOf" srcId="{47A451D0-19F3-41A9-9491-F54F28196754}" destId="{DE9434B8-4A9F-4462-91A7-87EACA5789D6}" srcOrd="0" destOrd="0" presId="urn:microsoft.com/office/officeart/2005/8/layout/hierarchy6"/>
    <dgm:cxn modelId="{F11CC632-11C8-4D94-B7F4-3DAF1AD67FC6}" type="presParOf" srcId="{47A451D0-19F3-41A9-9491-F54F28196754}" destId="{4CABEC04-E122-4FF8-801A-30DB04C27760}" srcOrd="1" destOrd="0" presId="urn:microsoft.com/office/officeart/2005/8/layout/hierarchy6"/>
    <dgm:cxn modelId="{95C66577-B4C0-48D6-BCD9-7BE36D4871BD}" type="presParOf" srcId="{4CABEC04-E122-4FF8-801A-30DB04C27760}" destId="{CF9FE4FE-2401-4A09-98EF-FE12C866FB77}" srcOrd="0" destOrd="0" presId="urn:microsoft.com/office/officeart/2005/8/layout/hierarchy6"/>
    <dgm:cxn modelId="{EDC9C29D-DECD-4E2D-AA9B-67BDC268B589}" type="presParOf" srcId="{CF9FE4FE-2401-4A09-98EF-FE12C866FB77}" destId="{58161328-E92B-4794-9C64-B6DF6D960734}" srcOrd="0" destOrd="0" presId="urn:microsoft.com/office/officeart/2005/8/layout/hierarchy6"/>
    <dgm:cxn modelId="{FA9F7FFA-4226-4EC4-93EA-526E3D9F1784}" type="presParOf" srcId="{CF9FE4FE-2401-4A09-98EF-FE12C866FB77}" destId="{FDF1A614-2B52-4C8C-93DB-D710BD8A548E}" srcOrd="1" destOrd="0" presId="urn:microsoft.com/office/officeart/2005/8/layout/hierarchy6"/>
    <dgm:cxn modelId="{E7FAF460-A065-4053-847D-846858557840}" type="presParOf" srcId="{FDF1A614-2B52-4C8C-93DB-D710BD8A548E}" destId="{EBDD0AB7-A4FE-4AA1-A8AF-B9A633A866BE}" srcOrd="0" destOrd="0" presId="urn:microsoft.com/office/officeart/2005/8/layout/hierarchy6"/>
    <dgm:cxn modelId="{EB9D59C8-3E85-4A57-9388-DFEAF756DF61}" type="presParOf" srcId="{FDF1A614-2B52-4C8C-93DB-D710BD8A548E}" destId="{C1F430F4-92B5-4CBF-AAA3-050D51793DDC}" srcOrd="1" destOrd="0" presId="urn:microsoft.com/office/officeart/2005/8/layout/hierarchy6"/>
    <dgm:cxn modelId="{B74D0869-19F8-4F04-A06E-F05DE4B8A2F4}" type="presParOf" srcId="{C1F430F4-92B5-4CBF-AAA3-050D51793DDC}" destId="{B0A1FE8D-3B69-43DE-9297-266F59A276E7}" srcOrd="0" destOrd="0" presId="urn:microsoft.com/office/officeart/2005/8/layout/hierarchy6"/>
    <dgm:cxn modelId="{0BF76428-D3CE-4B05-996C-43E0D00165EF}" type="presParOf" srcId="{C1F430F4-92B5-4CBF-AAA3-050D51793DDC}" destId="{EE6893AF-ED3E-47BB-A94C-B48A42E28634}" srcOrd="1" destOrd="0" presId="urn:microsoft.com/office/officeart/2005/8/layout/hierarchy6"/>
    <dgm:cxn modelId="{258B64A0-7DE1-4228-A3C6-06A5DA2FD9D7}" type="presParOf" srcId="{EE6893AF-ED3E-47BB-A94C-B48A42E28634}" destId="{B51F6CD8-E9BC-450A-B23D-90F2FA16DE93}" srcOrd="0" destOrd="0" presId="urn:microsoft.com/office/officeart/2005/8/layout/hierarchy6"/>
    <dgm:cxn modelId="{F24A6DDF-36EC-4032-B3B7-7864145AF3DF}" type="presParOf" srcId="{EE6893AF-ED3E-47BB-A94C-B48A42E28634}" destId="{DBF6FB0D-B4ED-4504-91A2-438A4DC9D306}" srcOrd="1" destOrd="0" presId="urn:microsoft.com/office/officeart/2005/8/layout/hierarchy6"/>
    <dgm:cxn modelId="{24255ECF-EAEE-4179-A294-98CA83991A3E}" type="presParOf" srcId="{DBF6FB0D-B4ED-4504-91A2-438A4DC9D306}" destId="{13502F3E-F9FA-43E2-903B-F4AE43BC353E}" srcOrd="0" destOrd="0" presId="urn:microsoft.com/office/officeart/2005/8/layout/hierarchy6"/>
    <dgm:cxn modelId="{3495A3B7-547F-4E55-A277-B29835864AEB}" type="presParOf" srcId="{DBF6FB0D-B4ED-4504-91A2-438A4DC9D306}" destId="{79DEEC99-C46E-4B5D-8E08-D96B7C26A06E}" srcOrd="1" destOrd="0" presId="urn:microsoft.com/office/officeart/2005/8/layout/hierarchy6"/>
    <dgm:cxn modelId="{FE94B764-E62A-442A-9A92-0FE478E4ABEC}" type="presParOf" srcId="{202528D4-983C-4ABE-8CA2-7E63D6B0E06F}" destId="{B2A09F14-0B70-4F38-9B1E-6DE99BE914DB}" srcOrd="1" destOrd="0" presId="urn:microsoft.com/office/officeart/2005/8/layout/hierarchy6"/>
    <dgm:cxn modelId="{001F6651-C6C2-4EC6-9C34-95D55FDE31FA}" type="presParOf" srcId="{B2A09F14-0B70-4F38-9B1E-6DE99BE914DB}" destId="{81BBEBA5-8ED2-452E-864C-3B16D0351935}" srcOrd="0" destOrd="0" presId="urn:microsoft.com/office/officeart/2005/8/layout/hierarchy6"/>
    <dgm:cxn modelId="{7A57E75C-DDEA-4ABF-BBE0-1B471E17AC04}" type="presParOf" srcId="{81BBEBA5-8ED2-452E-864C-3B16D0351935}" destId="{9B1F4C58-F9C6-4D36-AC14-61008A452919}" srcOrd="0" destOrd="0" presId="urn:microsoft.com/office/officeart/2005/8/layout/hierarchy6"/>
    <dgm:cxn modelId="{C6863404-743D-4FDB-A728-01FB93D4C3D1}" type="presParOf" srcId="{81BBEBA5-8ED2-452E-864C-3B16D0351935}" destId="{BA82A787-B2BD-499E-A44E-2790646EB374}" srcOrd="1" destOrd="0" presId="urn:microsoft.com/office/officeart/2005/8/layout/hierarchy6"/>
    <dgm:cxn modelId="{42F08723-5289-41CC-BFCD-DDC5A072C53F}" type="presParOf" srcId="{B2A09F14-0B70-4F38-9B1E-6DE99BE914DB}" destId="{0BAB6F88-F54B-4B15-8B67-353E01940729}" srcOrd="1" destOrd="0" presId="urn:microsoft.com/office/officeart/2005/8/layout/hierarchy6"/>
    <dgm:cxn modelId="{9CAD4F80-6745-4885-A8FB-7C8A70E718C4}" type="presParOf" srcId="{0BAB6F88-F54B-4B15-8B67-353E01940729}" destId="{6ED9F4CE-F11D-4878-908E-6E6F487DB2C6}" srcOrd="0" destOrd="0" presId="urn:microsoft.com/office/officeart/2005/8/layout/hierarchy6"/>
    <dgm:cxn modelId="{4182FDF9-E355-42D0-BFED-766F01E9ED73}" type="presParOf" srcId="{B2A09F14-0B70-4F38-9B1E-6DE99BE914DB}" destId="{46BD1D93-352C-468C-9A2A-AC8EA61176EC}" srcOrd="2" destOrd="0" presId="urn:microsoft.com/office/officeart/2005/8/layout/hierarchy6"/>
    <dgm:cxn modelId="{67D50A20-0683-4283-9996-55A8ADAE65FC}" type="presParOf" srcId="{46BD1D93-352C-468C-9A2A-AC8EA61176EC}" destId="{AAC06CE1-800D-4CC8-A2E2-3E6596DC5AFC}" srcOrd="0" destOrd="0" presId="urn:microsoft.com/office/officeart/2005/8/layout/hierarchy6"/>
    <dgm:cxn modelId="{137DB20E-9F10-4ABC-9B41-7A9BBB0C5C8E}" type="presParOf" srcId="{46BD1D93-352C-468C-9A2A-AC8EA61176EC}" destId="{65D3A3FD-7740-4B56-9DD9-D40C2103E474}" srcOrd="1" destOrd="0" presId="urn:microsoft.com/office/officeart/2005/8/layout/hierarchy6"/>
    <dgm:cxn modelId="{10FDC5A8-CFCA-47C3-81B9-60619D2243FC}" type="presParOf" srcId="{B2A09F14-0B70-4F38-9B1E-6DE99BE914DB}" destId="{FC494ED5-5201-494E-A199-7577AEED4EF2}" srcOrd="3" destOrd="0" presId="urn:microsoft.com/office/officeart/2005/8/layout/hierarchy6"/>
    <dgm:cxn modelId="{37A91B3D-2B5E-45D5-8924-31A20218FA37}" type="presParOf" srcId="{FC494ED5-5201-494E-A199-7577AEED4EF2}" destId="{0B79D112-ED8C-464C-BF69-9CC6ECB7F1D1}" srcOrd="0" destOrd="0" presId="urn:microsoft.com/office/officeart/2005/8/layout/hierarchy6"/>
    <dgm:cxn modelId="{5FD83825-F3FA-4F1A-9AC8-8237760C3C4A}" type="presParOf" srcId="{B2A09F14-0B70-4F38-9B1E-6DE99BE914DB}" destId="{71054153-21B0-4333-A9CB-52E83BE9FF8E}" srcOrd="4" destOrd="0" presId="urn:microsoft.com/office/officeart/2005/8/layout/hierarchy6"/>
    <dgm:cxn modelId="{F8D45D53-4DAD-4BE1-B713-07A26DACFF68}" type="presParOf" srcId="{71054153-21B0-4333-A9CB-52E83BE9FF8E}" destId="{E2F6961C-A096-4764-A0FF-74C5AE3E608E}" srcOrd="0" destOrd="0" presId="urn:microsoft.com/office/officeart/2005/8/layout/hierarchy6"/>
    <dgm:cxn modelId="{D3EBBD6E-41D2-4D15-BCCA-19A3B4625B92}" type="presParOf" srcId="{71054153-21B0-4333-A9CB-52E83BE9FF8E}" destId="{0062524F-48DB-432F-ACDE-1222107E5AB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D6D106-4A21-48A1-A1A2-6CF4387952C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17EBA1-99CC-4767-8432-6ED81DD482E9}">
      <dgm:prSet/>
      <dgm:spPr/>
      <dgm:t>
        <a:bodyPr/>
        <a:lstStyle/>
        <a:p>
          <a:r>
            <a:rPr lang="en-US" dirty="0"/>
            <a:t>1.</a:t>
          </a:r>
          <a:r>
            <a:rPr lang="zh-TW" dirty="0"/>
            <a:t>每個網頁的背景放上更多吸引人的顏色與圖片。</a:t>
          </a:r>
          <a:endParaRPr lang="en-US" dirty="0"/>
        </a:p>
      </dgm:t>
    </dgm:pt>
    <dgm:pt modelId="{3A244BF0-7D42-43AF-A052-F4CD4BB03A2B}" type="parTrans" cxnId="{8854ACD4-0954-4BBD-B78D-79DDFBC2E78C}">
      <dgm:prSet/>
      <dgm:spPr/>
      <dgm:t>
        <a:bodyPr/>
        <a:lstStyle/>
        <a:p>
          <a:endParaRPr lang="en-US"/>
        </a:p>
      </dgm:t>
    </dgm:pt>
    <dgm:pt modelId="{61EC59FE-AB87-4DD4-98EA-1D24D98028DF}" type="sibTrans" cxnId="{8854ACD4-0954-4BBD-B78D-79DDFBC2E78C}">
      <dgm:prSet/>
      <dgm:spPr/>
      <dgm:t>
        <a:bodyPr/>
        <a:lstStyle/>
        <a:p>
          <a:endParaRPr lang="en-US"/>
        </a:p>
      </dgm:t>
    </dgm:pt>
    <dgm:pt modelId="{A7EE25D2-FA8A-402D-AD30-AB0FA66DBEF1}">
      <dgm:prSet/>
      <dgm:spPr/>
      <dgm:t>
        <a:bodyPr/>
        <a:lstStyle/>
        <a:p>
          <a:r>
            <a:rPr lang="en-US" dirty="0"/>
            <a:t>2.</a:t>
          </a:r>
          <a:r>
            <a:rPr lang="zh-TW" dirty="0"/>
            <a:t>每個圖片希望可以點擊就前往該介紹資訊。</a:t>
          </a:r>
          <a:endParaRPr lang="en-US" dirty="0"/>
        </a:p>
      </dgm:t>
    </dgm:pt>
    <dgm:pt modelId="{630555CE-3C0C-4C09-B11B-B0013E432B5D}" type="parTrans" cxnId="{71CC216F-7474-47BA-A1DD-369847026EC8}">
      <dgm:prSet/>
      <dgm:spPr/>
      <dgm:t>
        <a:bodyPr/>
        <a:lstStyle/>
        <a:p>
          <a:endParaRPr lang="en-US"/>
        </a:p>
      </dgm:t>
    </dgm:pt>
    <dgm:pt modelId="{6E2C1FA4-3368-49BC-8BBF-EDCCCBC1FD42}" type="sibTrans" cxnId="{71CC216F-7474-47BA-A1DD-369847026EC8}">
      <dgm:prSet/>
      <dgm:spPr/>
      <dgm:t>
        <a:bodyPr/>
        <a:lstStyle/>
        <a:p>
          <a:endParaRPr lang="en-US"/>
        </a:p>
      </dgm:t>
    </dgm:pt>
    <dgm:pt modelId="{6D7D7931-A6EE-4D88-BB17-87748FCA8F6C}">
      <dgm:prSet/>
      <dgm:spPr/>
      <dgm:t>
        <a:bodyPr/>
        <a:lstStyle/>
        <a:p>
          <a:r>
            <a:rPr lang="en-US"/>
            <a:t>3.</a:t>
          </a:r>
          <a:r>
            <a:rPr lang="zh-TW"/>
            <a:t>按鈕點擊時會有小動畫，看起來也較為舒適。</a:t>
          </a:r>
          <a:endParaRPr lang="en-US"/>
        </a:p>
      </dgm:t>
    </dgm:pt>
    <dgm:pt modelId="{0CE8DB88-B4F8-4F82-ADA8-4950F48E4BC8}" type="parTrans" cxnId="{9809A962-8159-4491-B0BD-A518C66D0117}">
      <dgm:prSet/>
      <dgm:spPr/>
      <dgm:t>
        <a:bodyPr/>
        <a:lstStyle/>
        <a:p>
          <a:endParaRPr lang="en-US"/>
        </a:p>
      </dgm:t>
    </dgm:pt>
    <dgm:pt modelId="{C30A685F-A6F3-4085-B22E-470A4CDADAE1}" type="sibTrans" cxnId="{9809A962-8159-4491-B0BD-A518C66D0117}">
      <dgm:prSet/>
      <dgm:spPr/>
      <dgm:t>
        <a:bodyPr/>
        <a:lstStyle/>
        <a:p>
          <a:endParaRPr lang="en-US"/>
        </a:p>
      </dgm:t>
    </dgm:pt>
    <dgm:pt modelId="{69A91D25-53A2-4BCD-9B47-E4F328375D44}">
      <dgm:prSet/>
      <dgm:spPr/>
      <dgm:t>
        <a:bodyPr/>
        <a:lstStyle/>
        <a:p>
          <a:r>
            <a:rPr lang="en-US"/>
            <a:t>4.</a:t>
          </a:r>
          <a:r>
            <a:rPr lang="zh-TW"/>
            <a:t>將每一頁拉麵介紹製作其完整貼切一點。</a:t>
          </a:r>
          <a:endParaRPr lang="en-US"/>
        </a:p>
      </dgm:t>
    </dgm:pt>
    <dgm:pt modelId="{CD14F015-2929-4592-8C31-18E68F340ECE}" type="parTrans" cxnId="{889DA417-1B9E-489E-BE4D-6F4387B5AF12}">
      <dgm:prSet/>
      <dgm:spPr/>
      <dgm:t>
        <a:bodyPr/>
        <a:lstStyle/>
        <a:p>
          <a:endParaRPr lang="en-US"/>
        </a:p>
      </dgm:t>
    </dgm:pt>
    <dgm:pt modelId="{3C30B86B-AEFB-4CD6-9074-995E4CC7222E}" type="sibTrans" cxnId="{889DA417-1B9E-489E-BE4D-6F4387B5AF12}">
      <dgm:prSet/>
      <dgm:spPr/>
      <dgm:t>
        <a:bodyPr/>
        <a:lstStyle/>
        <a:p>
          <a:endParaRPr lang="en-US"/>
        </a:p>
      </dgm:t>
    </dgm:pt>
    <dgm:pt modelId="{BFB2C4A0-56D7-4BC5-9157-A657EC25E64E}" type="pres">
      <dgm:prSet presAssocID="{C1D6D106-4A21-48A1-A1A2-6CF4387952CE}" presName="linear" presStyleCnt="0">
        <dgm:presLayoutVars>
          <dgm:animLvl val="lvl"/>
          <dgm:resizeHandles val="exact"/>
        </dgm:presLayoutVars>
      </dgm:prSet>
      <dgm:spPr/>
    </dgm:pt>
    <dgm:pt modelId="{AAA88BA3-731A-4191-B474-99C2B2B07F87}" type="pres">
      <dgm:prSet presAssocID="{AF17EBA1-99CC-4767-8432-6ED81DD482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F40687-32CC-4E9A-BDDA-56DBC89E7185}" type="pres">
      <dgm:prSet presAssocID="{61EC59FE-AB87-4DD4-98EA-1D24D98028DF}" presName="spacer" presStyleCnt="0"/>
      <dgm:spPr/>
    </dgm:pt>
    <dgm:pt modelId="{9A20F2AF-5921-42B8-B999-F37954B36926}" type="pres">
      <dgm:prSet presAssocID="{A7EE25D2-FA8A-402D-AD30-AB0FA66DBEF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4FC6FBD-4573-4C53-9841-99E047FFC1D1}" type="pres">
      <dgm:prSet presAssocID="{6E2C1FA4-3368-49BC-8BBF-EDCCCBC1FD42}" presName="spacer" presStyleCnt="0"/>
      <dgm:spPr/>
    </dgm:pt>
    <dgm:pt modelId="{9FF66F54-E1AD-4787-AB88-AE1914442DF4}" type="pres">
      <dgm:prSet presAssocID="{6D7D7931-A6EE-4D88-BB17-87748FCA8F6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A2360D-703F-45FC-9A68-F82ABDFF3916}" type="pres">
      <dgm:prSet presAssocID="{C30A685F-A6F3-4085-B22E-470A4CDADAE1}" presName="spacer" presStyleCnt="0"/>
      <dgm:spPr/>
    </dgm:pt>
    <dgm:pt modelId="{B41C5E4A-1573-4A89-9BD8-BA8E6C84BAE1}" type="pres">
      <dgm:prSet presAssocID="{69A91D25-53A2-4BCD-9B47-E4F328375D4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E498101-5CDA-4B20-88F7-3264AFFF3173}" type="presOf" srcId="{69A91D25-53A2-4BCD-9B47-E4F328375D44}" destId="{B41C5E4A-1573-4A89-9BD8-BA8E6C84BAE1}" srcOrd="0" destOrd="0" presId="urn:microsoft.com/office/officeart/2005/8/layout/vList2"/>
    <dgm:cxn modelId="{889DA417-1B9E-489E-BE4D-6F4387B5AF12}" srcId="{C1D6D106-4A21-48A1-A1A2-6CF4387952CE}" destId="{69A91D25-53A2-4BCD-9B47-E4F328375D44}" srcOrd="3" destOrd="0" parTransId="{CD14F015-2929-4592-8C31-18E68F340ECE}" sibTransId="{3C30B86B-AEFB-4CD6-9074-995E4CC7222E}"/>
    <dgm:cxn modelId="{99184760-AF4C-493A-BF78-BA87057CC5B8}" type="presOf" srcId="{AF17EBA1-99CC-4767-8432-6ED81DD482E9}" destId="{AAA88BA3-731A-4191-B474-99C2B2B07F87}" srcOrd="0" destOrd="0" presId="urn:microsoft.com/office/officeart/2005/8/layout/vList2"/>
    <dgm:cxn modelId="{9809A962-8159-4491-B0BD-A518C66D0117}" srcId="{C1D6D106-4A21-48A1-A1A2-6CF4387952CE}" destId="{6D7D7931-A6EE-4D88-BB17-87748FCA8F6C}" srcOrd="2" destOrd="0" parTransId="{0CE8DB88-B4F8-4F82-ADA8-4950F48E4BC8}" sibTransId="{C30A685F-A6F3-4085-B22E-470A4CDADAE1}"/>
    <dgm:cxn modelId="{FF71A965-7F41-4EE4-9630-1C22E1D278EA}" type="presOf" srcId="{A7EE25D2-FA8A-402D-AD30-AB0FA66DBEF1}" destId="{9A20F2AF-5921-42B8-B999-F37954B36926}" srcOrd="0" destOrd="0" presId="urn:microsoft.com/office/officeart/2005/8/layout/vList2"/>
    <dgm:cxn modelId="{71CC216F-7474-47BA-A1DD-369847026EC8}" srcId="{C1D6D106-4A21-48A1-A1A2-6CF4387952CE}" destId="{A7EE25D2-FA8A-402D-AD30-AB0FA66DBEF1}" srcOrd="1" destOrd="0" parTransId="{630555CE-3C0C-4C09-B11B-B0013E432B5D}" sibTransId="{6E2C1FA4-3368-49BC-8BBF-EDCCCBC1FD42}"/>
    <dgm:cxn modelId="{67CC4F8F-9393-4DBB-8346-2CFA8D378272}" type="presOf" srcId="{6D7D7931-A6EE-4D88-BB17-87748FCA8F6C}" destId="{9FF66F54-E1AD-4787-AB88-AE1914442DF4}" srcOrd="0" destOrd="0" presId="urn:microsoft.com/office/officeart/2005/8/layout/vList2"/>
    <dgm:cxn modelId="{048A11C1-D2AD-424D-A646-06A24030C5EF}" type="presOf" srcId="{C1D6D106-4A21-48A1-A1A2-6CF4387952CE}" destId="{BFB2C4A0-56D7-4BC5-9157-A657EC25E64E}" srcOrd="0" destOrd="0" presId="urn:microsoft.com/office/officeart/2005/8/layout/vList2"/>
    <dgm:cxn modelId="{8854ACD4-0954-4BBD-B78D-79DDFBC2E78C}" srcId="{C1D6D106-4A21-48A1-A1A2-6CF4387952CE}" destId="{AF17EBA1-99CC-4767-8432-6ED81DD482E9}" srcOrd="0" destOrd="0" parTransId="{3A244BF0-7D42-43AF-A052-F4CD4BB03A2B}" sibTransId="{61EC59FE-AB87-4DD4-98EA-1D24D98028DF}"/>
    <dgm:cxn modelId="{C3ACD83F-5448-4437-B4CB-B35D31B442F9}" type="presParOf" srcId="{BFB2C4A0-56D7-4BC5-9157-A657EC25E64E}" destId="{AAA88BA3-731A-4191-B474-99C2B2B07F87}" srcOrd="0" destOrd="0" presId="urn:microsoft.com/office/officeart/2005/8/layout/vList2"/>
    <dgm:cxn modelId="{3C596918-C350-4856-A4A1-F24C29A66F31}" type="presParOf" srcId="{BFB2C4A0-56D7-4BC5-9157-A657EC25E64E}" destId="{EDF40687-32CC-4E9A-BDDA-56DBC89E7185}" srcOrd="1" destOrd="0" presId="urn:microsoft.com/office/officeart/2005/8/layout/vList2"/>
    <dgm:cxn modelId="{2C0F9A0B-4FA8-4830-8FF5-50BA54F421CA}" type="presParOf" srcId="{BFB2C4A0-56D7-4BC5-9157-A657EC25E64E}" destId="{9A20F2AF-5921-42B8-B999-F37954B36926}" srcOrd="2" destOrd="0" presId="urn:microsoft.com/office/officeart/2005/8/layout/vList2"/>
    <dgm:cxn modelId="{24E50A69-89CC-4329-8916-C6A19EF69391}" type="presParOf" srcId="{BFB2C4A0-56D7-4BC5-9157-A657EC25E64E}" destId="{64FC6FBD-4573-4C53-9841-99E047FFC1D1}" srcOrd="3" destOrd="0" presId="urn:microsoft.com/office/officeart/2005/8/layout/vList2"/>
    <dgm:cxn modelId="{1142A6F9-B9A3-46D9-AFD2-F456DF34BC52}" type="presParOf" srcId="{BFB2C4A0-56D7-4BC5-9157-A657EC25E64E}" destId="{9FF66F54-E1AD-4787-AB88-AE1914442DF4}" srcOrd="4" destOrd="0" presId="urn:microsoft.com/office/officeart/2005/8/layout/vList2"/>
    <dgm:cxn modelId="{A92DFB8E-B498-43CF-A20B-228969AAB373}" type="presParOf" srcId="{BFB2C4A0-56D7-4BC5-9157-A657EC25E64E}" destId="{ADA2360D-703F-45FC-9A68-F82ABDFF3916}" srcOrd="5" destOrd="0" presId="urn:microsoft.com/office/officeart/2005/8/layout/vList2"/>
    <dgm:cxn modelId="{7C01240C-6805-4720-9FB0-50FB52E8EBD1}" type="presParOf" srcId="{BFB2C4A0-56D7-4BC5-9157-A657EC25E64E}" destId="{B41C5E4A-1573-4A89-9BD8-BA8E6C84BAE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6961C-A096-4764-A0FF-74C5AE3E608E}">
      <dsp:nvSpPr>
        <dsp:cNvPr id="0" name=""/>
        <dsp:cNvSpPr/>
      </dsp:nvSpPr>
      <dsp:spPr>
        <a:xfrm>
          <a:off x="603219" y="3047693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拉麵介紹</a:t>
          </a:r>
        </a:p>
      </dsp:txBody>
      <dsp:txXfrm>
        <a:off x="603219" y="3047693"/>
        <a:ext cx="2792748" cy="1303845"/>
      </dsp:txXfrm>
    </dsp:sp>
    <dsp:sp modelId="{AAC06CE1-800D-4CC8-A2E2-3E6596DC5AFC}">
      <dsp:nvSpPr>
        <dsp:cNvPr id="0" name=""/>
        <dsp:cNvSpPr/>
      </dsp:nvSpPr>
      <dsp:spPr>
        <a:xfrm>
          <a:off x="603219" y="1523746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清單</a:t>
          </a:r>
        </a:p>
      </dsp:txBody>
      <dsp:txXfrm>
        <a:off x="603219" y="1523746"/>
        <a:ext cx="2792748" cy="1303845"/>
      </dsp:txXfrm>
    </dsp:sp>
    <dsp:sp modelId="{9B1F4C58-F9C6-4D36-AC14-61008A452919}">
      <dsp:nvSpPr>
        <dsp:cNvPr id="0" name=""/>
        <dsp:cNvSpPr/>
      </dsp:nvSpPr>
      <dsp:spPr>
        <a:xfrm>
          <a:off x="603219" y="-201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首頁</a:t>
          </a:r>
        </a:p>
      </dsp:txBody>
      <dsp:txXfrm>
        <a:off x="603219" y="-201"/>
        <a:ext cx="2792748" cy="1303845"/>
      </dsp:txXfrm>
    </dsp:sp>
    <dsp:sp modelId="{58161328-E92B-4794-9C64-B6DF6D960734}">
      <dsp:nvSpPr>
        <dsp:cNvPr id="0" name=""/>
        <dsp:cNvSpPr/>
      </dsp:nvSpPr>
      <dsp:spPr>
        <a:xfrm>
          <a:off x="4132403" y="109849"/>
          <a:ext cx="4857357" cy="1100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b="0" i="0" kern="1200" dirty="0"/>
            <a:t>拉麵派系介紹首頁</a:t>
          </a:r>
          <a:endParaRPr lang="zh-TW" altLang="en-US" sz="4300" kern="1200" dirty="0"/>
        </a:p>
      </dsp:txBody>
      <dsp:txXfrm>
        <a:off x="4164636" y="142082"/>
        <a:ext cx="4792891" cy="1036043"/>
      </dsp:txXfrm>
    </dsp:sp>
    <dsp:sp modelId="{EBDD0AB7-A4FE-4AA1-A8AF-B9A633A866BE}">
      <dsp:nvSpPr>
        <dsp:cNvPr id="0" name=""/>
        <dsp:cNvSpPr/>
      </dsp:nvSpPr>
      <dsp:spPr>
        <a:xfrm>
          <a:off x="6515362" y="1210358"/>
          <a:ext cx="91440" cy="3930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6506"/>
              </a:lnTo>
              <a:lnTo>
                <a:pt x="102836" y="196506"/>
              </a:lnTo>
              <a:lnTo>
                <a:pt x="102836" y="3930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1FE8D-3B69-43DE-9297-266F59A276E7}">
      <dsp:nvSpPr>
        <dsp:cNvPr id="0" name=""/>
        <dsp:cNvSpPr/>
      </dsp:nvSpPr>
      <dsp:spPr>
        <a:xfrm>
          <a:off x="4225036" y="1603372"/>
          <a:ext cx="4786325" cy="1068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b="0" i="0" kern="1200" dirty="0"/>
            <a:t>派系清單</a:t>
          </a:r>
          <a:endParaRPr lang="zh-TW" altLang="en-US" sz="4300" kern="1200" dirty="0"/>
        </a:p>
      </dsp:txBody>
      <dsp:txXfrm>
        <a:off x="4256334" y="1634670"/>
        <a:ext cx="4723729" cy="1006009"/>
      </dsp:txXfrm>
    </dsp:sp>
    <dsp:sp modelId="{B51F6CD8-E9BC-450A-B23D-90F2FA16DE93}">
      <dsp:nvSpPr>
        <dsp:cNvPr id="0" name=""/>
        <dsp:cNvSpPr/>
      </dsp:nvSpPr>
      <dsp:spPr>
        <a:xfrm>
          <a:off x="6515362" y="2671978"/>
          <a:ext cx="91440" cy="487393"/>
        </a:xfrm>
        <a:custGeom>
          <a:avLst/>
          <a:gdLst/>
          <a:ahLst/>
          <a:cxnLst/>
          <a:rect l="0" t="0" r="0" b="0"/>
          <a:pathLst>
            <a:path>
              <a:moveTo>
                <a:pt x="102836" y="0"/>
              </a:moveTo>
              <a:lnTo>
                <a:pt x="102836" y="243696"/>
              </a:lnTo>
              <a:lnTo>
                <a:pt x="45720" y="243696"/>
              </a:lnTo>
              <a:lnTo>
                <a:pt x="45720" y="4873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02F3E-F9FA-43E2-903B-F4AE43BC353E}">
      <dsp:nvSpPr>
        <dsp:cNvPr id="0" name=""/>
        <dsp:cNvSpPr/>
      </dsp:nvSpPr>
      <dsp:spPr>
        <a:xfrm>
          <a:off x="4197889" y="3159372"/>
          <a:ext cx="4726385" cy="1100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kern="1200" dirty="0"/>
            <a:t>各派系拉麵介紹</a:t>
          </a:r>
        </a:p>
      </dsp:txBody>
      <dsp:txXfrm>
        <a:off x="4230122" y="3191605"/>
        <a:ext cx="4661919" cy="10360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88BA3-731A-4191-B474-99C2B2B07F87}">
      <dsp:nvSpPr>
        <dsp:cNvPr id="0" name=""/>
        <dsp:cNvSpPr/>
      </dsp:nvSpPr>
      <dsp:spPr>
        <a:xfrm>
          <a:off x="0" y="48404"/>
          <a:ext cx="6253721" cy="1179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</a:t>
          </a:r>
          <a:r>
            <a:rPr lang="zh-TW" sz="2800" kern="1200" dirty="0"/>
            <a:t>每個網頁的背景放上更多吸引人的顏色與圖片。</a:t>
          </a:r>
          <a:endParaRPr lang="en-US" sz="2800" kern="1200" dirty="0"/>
        </a:p>
      </dsp:txBody>
      <dsp:txXfrm>
        <a:off x="57572" y="105976"/>
        <a:ext cx="6138577" cy="1064216"/>
      </dsp:txXfrm>
    </dsp:sp>
    <dsp:sp modelId="{9A20F2AF-5921-42B8-B999-F37954B36926}">
      <dsp:nvSpPr>
        <dsp:cNvPr id="0" name=""/>
        <dsp:cNvSpPr/>
      </dsp:nvSpPr>
      <dsp:spPr>
        <a:xfrm>
          <a:off x="0" y="1308405"/>
          <a:ext cx="6253721" cy="11793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2.</a:t>
          </a:r>
          <a:r>
            <a:rPr lang="zh-TW" sz="2800" kern="1200" dirty="0"/>
            <a:t>每個圖片希望可以點擊就前往該介紹資訊。</a:t>
          </a:r>
          <a:endParaRPr lang="en-US" sz="2800" kern="1200" dirty="0"/>
        </a:p>
      </dsp:txBody>
      <dsp:txXfrm>
        <a:off x="57572" y="1365977"/>
        <a:ext cx="6138577" cy="1064216"/>
      </dsp:txXfrm>
    </dsp:sp>
    <dsp:sp modelId="{9FF66F54-E1AD-4787-AB88-AE1914442DF4}">
      <dsp:nvSpPr>
        <dsp:cNvPr id="0" name=""/>
        <dsp:cNvSpPr/>
      </dsp:nvSpPr>
      <dsp:spPr>
        <a:xfrm>
          <a:off x="0" y="2568404"/>
          <a:ext cx="6253721" cy="1179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3.</a:t>
          </a:r>
          <a:r>
            <a:rPr lang="zh-TW" sz="2800" kern="1200"/>
            <a:t>按鈕點擊時會有小動畫，看起來也較為舒適。</a:t>
          </a:r>
          <a:endParaRPr lang="en-US" sz="2800" kern="1200"/>
        </a:p>
      </dsp:txBody>
      <dsp:txXfrm>
        <a:off x="57572" y="2625976"/>
        <a:ext cx="6138577" cy="1064216"/>
      </dsp:txXfrm>
    </dsp:sp>
    <dsp:sp modelId="{B41C5E4A-1573-4A89-9BD8-BA8E6C84BAE1}">
      <dsp:nvSpPr>
        <dsp:cNvPr id="0" name=""/>
        <dsp:cNvSpPr/>
      </dsp:nvSpPr>
      <dsp:spPr>
        <a:xfrm>
          <a:off x="0" y="3828404"/>
          <a:ext cx="6253721" cy="1179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4.</a:t>
          </a:r>
          <a:r>
            <a:rPr lang="zh-TW" sz="2800" kern="1200"/>
            <a:t>將每一頁拉麵介紹製作其完整貼切一點。</a:t>
          </a:r>
          <a:endParaRPr lang="en-US" sz="2800" kern="1200"/>
        </a:p>
      </dsp:txBody>
      <dsp:txXfrm>
        <a:off x="57572" y="3885976"/>
        <a:ext cx="6138577" cy="1064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6ACF63-5B63-48FC-AFBD-5A4D83AF1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F7BB48-20D7-42C9-9F84-667925819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AE3313-D38D-43A7-B5A3-9F4DF087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BBF4CA-3402-42DD-B7BF-C03ADFFD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0827F2-35BB-4B63-8554-FE9CF300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38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0B713-2827-44B8-A8E1-A8B6EBA6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300B84-E674-4567-8C67-B2BB4BCA8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4C8DA9-94D4-4CDE-9148-2D178675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429B7-AEFC-47B4-AB68-709DF15D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0390E6-7F1A-4958-80DE-57907E95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58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E55972-370F-40BA-BE11-2E815C1C9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EF4A448-711E-4E90-A04E-15BFCEED0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D371B7-FA5A-4957-B561-5AFE89BB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06F18A-191A-4B53-922D-00F9B6AE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460F82-8E94-400C-92A1-E9093306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74505B-28D0-49C5-B876-A0E9AF76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3A09E7-04A8-48FB-8E39-76F4E6CA0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7C8518-9B11-4506-B82E-1BCBFFEE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F079C7-4559-495F-9696-898265D4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32507C-207E-4174-9CE6-AE659DAE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69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0DA4B-FE19-4B85-BB55-DA4A768F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86718C-361D-4A67-9A4B-7EA2BCD2F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8EF17F-733B-43D2-99E7-79699BB6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837E22-3497-4596-8B0C-C282621E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ABFD7D-3333-45B0-A836-F18C541D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52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35783-3AE3-4A55-957F-932B85F9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CF78E-2337-4C42-8CB1-401E2AF6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6FEAA9-0554-4500-A7F6-5C84004CF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8E61DE-C46E-46CC-AF2B-1C3D60F7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59AC73-1FF3-42AE-B2D2-A30603813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AB06FE-F1B1-448E-8876-16E2043F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19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F3E7D5-8209-4886-AA32-8D7228F0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2FF5C7-50B4-41A4-B808-1BE46DAC2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064C94-13BD-4F4B-8E30-A9B094561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54714A-E8FE-4E05-9277-DEBC28781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454327-BE02-4BB7-AA18-75B7763E2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D4DE65-0EB0-4935-B653-545B27A4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4426E4-4268-4952-9975-0959863B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603974F-6B0B-40C1-89A1-E472D6F7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86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C0B6-029F-44D2-9673-53382B80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3A7D3E-DE14-4B9A-B972-EC63B926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43E4B6-61CC-4D9D-A4D8-F0AA7686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9FFAC-21A9-4631-82B1-777676D4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60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A9B1AD-2CB9-4E4E-BB7C-C05AC5D5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6FE2C95-8DCA-4461-80E2-F300D810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643416-221C-4D81-B88A-5FAEE89A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26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84167-44B1-4680-8B78-F70CA5A6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4F619E-AF52-44D0-BFA3-A31058FD5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993868-7AB9-40BA-A522-8238FDDC5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FA37811-4B8B-414D-9BE0-2AFDD51E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14B9ED-4E34-423C-B3A6-CD16F1FF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4C79D8-3CB8-495A-91C7-DA141254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9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A5974-D3B2-4FC6-B941-3C697234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6730C28-1F17-4B24-89B9-1B0BA2C34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B00C02-8DC6-42FE-81C9-FF6A4F918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369BC4-FC92-4F8E-A954-297EA307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EAF5FF-1D16-4083-9A88-C6978AFB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77602B-1606-4343-94ED-645FD853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1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28A2F6F-D89C-4F24-8AF2-A9B29F86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CE38C2-580D-4D48-A1A5-812A2B8EC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0DA7AB-76C3-4E01-90E4-2659450CE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E8A2B-4ECD-4996-91A2-3D2AD156C125}" type="datetimeFigureOut">
              <a:rPr lang="zh-TW" altLang="en-US" smtClean="0"/>
              <a:t>2021/11/6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2D4094-38F1-4D25-96ED-C4A554BAE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C24A38-BECD-4FC7-BEDE-3742B6739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26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251B32-4649-482E-9B17-B8D208212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968" y="1472184"/>
            <a:ext cx="3767328" cy="4581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zh-TW" alt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日式拉麵派系介紹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9CB66E-CF0E-4BAC-844E-C9B286B2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8656" y="1472184"/>
            <a:ext cx="6153912" cy="45811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組員名單</a:t>
            </a:r>
            <a:r>
              <a:rPr lang="en-US" altLang="zh-TW" dirty="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吳冠興</a:t>
            </a:r>
            <a:r>
              <a:rPr lang="en-US" altLang="zh-TW" dirty="0"/>
              <a:t>1110932013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巫昌霖</a:t>
            </a:r>
            <a:r>
              <a:rPr lang="en-US" altLang="zh-TW" dirty="0"/>
              <a:t>1110932014(</a:t>
            </a:r>
            <a:r>
              <a:rPr lang="zh-TW" altLang="en-US" dirty="0"/>
              <a:t>組長</a:t>
            </a:r>
            <a:r>
              <a:rPr lang="en-US" altLang="zh-TW" dirty="0"/>
              <a:t>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林詩閎</a:t>
            </a:r>
            <a:r>
              <a:rPr lang="en-US" altLang="zh-TW" dirty="0"/>
              <a:t>1110932019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林岑諺</a:t>
            </a:r>
            <a:r>
              <a:rPr lang="en-US" altLang="zh-TW" dirty="0"/>
              <a:t>1110932016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許丞翰</a:t>
            </a:r>
            <a:r>
              <a:rPr lang="en-US" altLang="zh-TW" dirty="0"/>
              <a:t>1110932023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dirty="0"/>
              <a:t>范伯丞</a:t>
            </a:r>
            <a:r>
              <a:rPr lang="en-US" altLang="zh-TW" dirty="0"/>
              <a:t>1110932045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 dirty="0"/>
          </a:p>
        </p:txBody>
      </p:sp>
      <p:pic>
        <p:nvPicPr>
          <p:cNvPr id="7" name="圖形 6" descr="麵 外框">
            <a:extLst>
              <a:ext uri="{FF2B5EF4-FFF2-40B4-BE49-F238E27FC236}">
                <a16:creationId xmlns:a16="http://schemas.microsoft.com/office/drawing/2014/main" id="{3EE765A3-DD53-448D-A959-3F15C08F7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535" y="2618359"/>
            <a:ext cx="3398266" cy="339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25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9F101-8F68-496E-B57A-40246FD2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白河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27D49B3-5B4C-40D7-8E13-9B3D2BB369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66" y="1825625"/>
            <a:ext cx="10149468" cy="4351338"/>
          </a:xfrm>
        </p:spPr>
      </p:pic>
    </p:spTree>
    <p:extLst>
      <p:ext uri="{BB962C8B-B14F-4D97-AF65-F5344CB8AC3E}">
        <p14:creationId xmlns:p14="http://schemas.microsoft.com/office/powerpoint/2010/main" val="268573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食物, 碗盤 的圖片&#10;&#10;自動產生的描述">
            <a:extLst>
              <a:ext uri="{FF2B5EF4-FFF2-40B4-BE49-F238E27FC236}">
                <a16:creationId xmlns:a16="http://schemas.microsoft.com/office/drawing/2014/main" id="{AF2A12BF-E143-4E75-8289-7A90D0158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65" y="528870"/>
            <a:ext cx="6907789" cy="5648093"/>
          </a:xfrm>
        </p:spPr>
      </p:pic>
    </p:spTree>
    <p:extLst>
      <p:ext uri="{BB962C8B-B14F-4D97-AF65-F5344CB8AC3E}">
        <p14:creationId xmlns:p14="http://schemas.microsoft.com/office/powerpoint/2010/main" val="2863209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DE043-684E-4E3D-AF78-E94B139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德島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458EB55B-78BE-49D3-A741-2B2C9725A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7600"/>
            <a:ext cx="10855960" cy="2871241"/>
          </a:xfrm>
        </p:spPr>
      </p:pic>
    </p:spTree>
    <p:extLst>
      <p:ext uri="{BB962C8B-B14F-4D97-AF65-F5344CB8AC3E}">
        <p14:creationId xmlns:p14="http://schemas.microsoft.com/office/powerpoint/2010/main" val="2364550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58F3064-6D28-4438-93BB-2624E6B5A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880" y="360693"/>
            <a:ext cx="6084181" cy="5846750"/>
          </a:xfrm>
        </p:spPr>
      </p:pic>
    </p:spTree>
    <p:extLst>
      <p:ext uri="{BB962C8B-B14F-4D97-AF65-F5344CB8AC3E}">
        <p14:creationId xmlns:p14="http://schemas.microsoft.com/office/powerpoint/2010/main" val="626049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6B931-3A78-46CC-A66F-67CF8941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博多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 descr="一張含有 文字, 食物, 碗盤, 湯 的圖片&#10;&#10;自動產生的描述">
            <a:extLst>
              <a:ext uri="{FF2B5EF4-FFF2-40B4-BE49-F238E27FC236}">
                <a16:creationId xmlns:a16="http://schemas.microsoft.com/office/drawing/2014/main" id="{A323E423-7621-4609-85D3-B80034E363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85" y="1825625"/>
            <a:ext cx="4952830" cy="4351338"/>
          </a:xfrm>
        </p:spPr>
      </p:pic>
    </p:spTree>
    <p:extLst>
      <p:ext uri="{BB962C8B-B14F-4D97-AF65-F5344CB8AC3E}">
        <p14:creationId xmlns:p14="http://schemas.microsoft.com/office/powerpoint/2010/main" val="181120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10BFF-FE1C-4ACE-8231-59AB7B4D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熊本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 descr="一張含有 文字, 食物, 碗盤, 湯 的圖片&#10;&#10;自動產生的描述">
            <a:extLst>
              <a:ext uri="{FF2B5EF4-FFF2-40B4-BE49-F238E27FC236}">
                <a16:creationId xmlns:a16="http://schemas.microsoft.com/office/drawing/2014/main" id="{6DEC82F2-D842-436C-B982-38D32D8D2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627" y="1825625"/>
            <a:ext cx="5194745" cy="4351338"/>
          </a:xfrm>
        </p:spPr>
      </p:pic>
    </p:spTree>
    <p:extLst>
      <p:ext uri="{BB962C8B-B14F-4D97-AF65-F5344CB8AC3E}">
        <p14:creationId xmlns:p14="http://schemas.microsoft.com/office/powerpoint/2010/main" val="143378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76CC4-311B-419D-888A-52260758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喜多方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45B966D-A3A6-4CA9-A183-20B9BA1066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6917" y="679132"/>
            <a:ext cx="6672180" cy="55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7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433B06F-988C-432E-B50F-1474508BD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243" y="218178"/>
            <a:ext cx="5517397" cy="6853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46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BF21D-8F5A-48F1-8A7F-BA1734F2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橫濱家系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15DCFE6-5885-44BE-859C-CFC145217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0181" y="1825625"/>
            <a:ext cx="65116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868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4C50AAF7-0864-42E3-829D-FB22C9BCF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596" y="80132"/>
            <a:ext cx="5271860" cy="663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119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87F4F1C-8D3D-4EC1-B72D-A0470A5A0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E3DD61-64DB-46AD-B249-E273CD86B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296011"/>
            <a:ext cx="12192000" cy="3561989"/>
            <a:chOff x="0" y="3296011"/>
            <a:chExt cx="12192000" cy="3561989"/>
          </a:xfrm>
          <a:effectLst>
            <a:outerShdw blurRad="254000" dist="152400" dir="16200000" rotWithShape="0">
              <a:prstClr val="black">
                <a:alpha val="10000"/>
              </a:prstClr>
            </a:outerShdw>
          </a:effectLst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D7053D3-590A-4E94-B092-C96EAF744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3681702"/>
              <a:ext cx="12192000" cy="3176298"/>
              <a:chOff x="0" y="3681702"/>
              <a:chExt cx="12192000" cy="3176298"/>
            </a:xfrm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EB67199-6FF0-4DED-89D1-BAEA95F9F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1A0BEEB-C008-4150-A935-C6AAF537DA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3681702"/>
                <a:ext cx="12192000" cy="3176298"/>
              </a:xfrm>
              <a:custGeom>
                <a:avLst/>
                <a:gdLst>
                  <a:gd name="connsiteX0" fmla="*/ 12192000 w 12192000"/>
                  <a:gd name="connsiteY0" fmla="*/ 0 h 3176298"/>
                  <a:gd name="connsiteX1" fmla="*/ 12192000 w 12192000"/>
                  <a:gd name="connsiteY1" fmla="*/ 3176298 h 3176298"/>
                  <a:gd name="connsiteX2" fmla="*/ 0 w 12192000"/>
                  <a:gd name="connsiteY2" fmla="*/ 3176298 h 3176298"/>
                  <a:gd name="connsiteX3" fmla="*/ 0 w 12192000"/>
                  <a:gd name="connsiteY3" fmla="*/ 2264980 h 3176298"/>
                  <a:gd name="connsiteX4" fmla="*/ 544 w 12192000"/>
                  <a:gd name="connsiteY4" fmla="*/ 2264980 h 3176298"/>
                  <a:gd name="connsiteX5" fmla="*/ 544 w 12192000"/>
                  <a:gd name="connsiteY5" fmla="*/ 2392219 h 3176298"/>
                  <a:gd name="connsiteX6" fmla="*/ 61197 w 12192000"/>
                  <a:gd name="connsiteY6" fmla="*/ 2387448 h 3176298"/>
                  <a:gd name="connsiteX7" fmla="*/ 119613 w 12192000"/>
                  <a:gd name="connsiteY7" fmla="*/ 2369945 h 3176298"/>
                  <a:gd name="connsiteX8" fmla="*/ 172384 w 12192000"/>
                  <a:gd name="connsiteY8" fmla="*/ 2347084 h 3176298"/>
                  <a:gd name="connsiteX9" fmla="*/ 274873 w 12192000"/>
                  <a:gd name="connsiteY9" fmla="*/ 2336988 h 3176298"/>
                  <a:gd name="connsiteX10" fmla="*/ 307259 w 12192000"/>
                  <a:gd name="connsiteY10" fmla="*/ 2331461 h 3176298"/>
                  <a:gd name="connsiteX11" fmla="*/ 394511 w 12192000"/>
                  <a:gd name="connsiteY11" fmla="*/ 2308601 h 3176298"/>
                  <a:gd name="connsiteX12" fmla="*/ 494337 w 12192000"/>
                  <a:gd name="connsiteY12" fmla="*/ 2268213 h 3176298"/>
                  <a:gd name="connsiteX13" fmla="*/ 546917 w 12192000"/>
                  <a:gd name="connsiteY13" fmla="*/ 2283264 h 3176298"/>
                  <a:gd name="connsiteX14" fmla="*/ 730754 w 12192000"/>
                  <a:gd name="connsiteY14" fmla="*/ 2240780 h 3176298"/>
                  <a:gd name="connsiteX15" fmla="*/ 785432 w 12192000"/>
                  <a:gd name="connsiteY15" fmla="*/ 2218682 h 3176298"/>
                  <a:gd name="connsiteX16" fmla="*/ 801053 w 12192000"/>
                  <a:gd name="connsiteY16" fmla="*/ 2204013 h 3176298"/>
                  <a:gd name="connsiteX17" fmla="*/ 858205 w 12192000"/>
                  <a:gd name="connsiteY17" fmla="*/ 2169532 h 3176298"/>
                  <a:gd name="connsiteX18" fmla="*/ 949646 w 12192000"/>
                  <a:gd name="connsiteY18" fmla="*/ 2157340 h 3176298"/>
                  <a:gd name="connsiteX19" fmla="*/ 960887 w 12192000"/>
                  <a:gd name="connsiteY19" fmla="*/ 2150099 h 3176298"/>
                  <a:gd name="connsiteX20" fmla="*/ 977653 w 12192000"/>
                  <a:gd name="connsiteY20" fmla="*/ 2138480 h 3176298"/>
                  <a:gd name="connsiteX21" fmla="*/ 1071762 w 12192000"/>
                  <a:gd name="connsiteY21" fmla="*/ 2117905 h 3176298"/>
                  <a:gd name="connsiteX22" fmla="*/ 1092527 w 12192000"/>
                  <a:gd name="connsiteY22" fmla="*/ 2111428 h 3176298"/>
                  <a:gd name="connsiteX23" fmla="*/ 1109865 w 12192000"/>
                  <a:gd name="connsiteY23" fmla="*/ 2100568 h 3176298"/>
                  <a:gd name="connsiteX24" fmla="*/ 1162823 w 12192000"/>
                  <a:gd name="connsiteY24" fmla="*/ 2075613 h 3176298"/>
                  <a:gd name="connsiteX25" fmla="*/ 1206641 w 12192000"/>
                  <a:gd name="connsiteY25" fmla="*/ 2074851 h 3176298"/>
                  <a:gd name="connsiteX26" fmla="*/ 1267411 w 12192000"/>
                  <a:gd name="connsiteY26" fmla="*/ 2060753 h 3176298"/>
                  <a:gd name="connsiteX27" fmla="*/ 1380762 w 12192000"/>
                  <a:gd name="connsiteY27" fmla="*/ 2046847 h 3176298"/>
                  <a:gd name="connsiteX28" fmla="*/ 1404006 w 12192000"/>
                  <a:gd name="connsiteY28" fmla="*/ 2038844 h 3176298"/>
                  <a:gd name="connsiteX29" fmla="*/ 1544598 w 12192000"/>
                  <a:gd name="connsiteY29" fmla="*/ 2000932 h 3176298"/>
                  <a:gd name="connsiteX30" fmla="*/ 1657188 w 12192000"/>
                  <a:gd name="connsiteY30" fmla="*/ 2001697 h 3176298"/>
                  <a:gd name="connsiteX31" fmla="*/ 1665950 w 12192000"/>
                  <a:gd name="connsiteY31" fmla="*/ 2003411 h 3176298"/>
                  <a:gd name="connsiteX32" fmla="*/ 1709006 w 12192000"/>
                  <a:gd name="connsiteY32" fmla="*/ 2015983 h 3176298"/>
                  <a:gd name="connsiteX33" fmla="*/ 1775684 w 12192000"/>
                  <a:gd name="connsiteY33" fmla="*/ 2012555 h 3176298"/>
                  <a:gd name="connsiteX34" fmla="*/ 1821596 w 12192000"/>
                  <a:gd name="connsiteY34" fmla="*/ 1995218 h 3176298"/>
                  <a:gd name="connsiteX35" fmla="*/ 1878748 w 12192000"/>
                  <a:gd name="connsiteY35" fmla="*/ 1994457 h 3176298"/>
                  <a:gd name="connsiteX36" fmla="*/ 1944092 w 12192000"/>
                  <a:gd name="connsiteY36" fmla="*/ 2005315 h 3176298"/>
                  <a:gd name="connsiteX37" fmla="*/ 1973429 w 12192000"/>
                  <a:gd name="connsiteY37" fmla="*/ 2007601 h 3176298"/>
                  <a:gd name="connsiteX38" fmla="*/ 2054013 w 12192000"/>
                  <a:gd name="connsiteY38" fmla="*/ 2030082 h 3176298"/>
                  <a:gd name="connsiteX39" fmla="*/ 2102021 w 12192000"/>
                  <a:gd name="connsiteY39" fmla="*/ 2024557 h 3176298"/>
                  <a:gd name="connsiteX40" fmla="*/ 2149267 w 12192000"/>
                  <a:gd name="connsiteY40" fmla="*/ 2009697 h 3176298"/>
                  <a:gd name="connsiteX41" fmla="*/ 2179556 w 12192000"/>
                  <a:gd name="connsiteY41" fmla="*/ 1995409 h 3176298"/>
                  <a:gd name="connsiteX42" fmla="*/ 2240710 w 12192000"/>
                  <a:gd name="connsiteY42" fmla="*/ 1985312 h 3176298"/>
                  <a:gd name="connsiteX43" fmla="*/ 2251948 w 12192000"/>
                  <a:gd name="connsiteY43" fmla="*/ 1986836 h 3176298"/>
                  <a:gd name="connsiteX44" fmla="*/ 2434456 w 12192000"/>
                  <a:gd name="connsiteY44" fmla="*/ 1999410 h 3176298"/>
                  <a:gd name="connsiteX45" fmla="*/ 2506847 w 12192000"/>
                  <a:gd name="connsiteY45" fmla="*/ 2019603 h 3176298"/>
                  <a:gd name="connsiteX46" fmla="*/ 2522279 w 12192000"/>
                  <a:gd name="connsiteY46" fmla="*/ 2022080 h 3176298"/>
                  <a:gd name="connsiteX47" fmla="*/ 2676398 w 12192000"/>
                  <a:gd name="connsiteY47" fmla="*/ 2044751 h 3176298"/>
                  <a:gd name="connsiteX48" fmla="*/ 2693543 w 12192000"/>
                  <a:gd name="connsiteY48" fmla="*/ 2045703 h 3176298"/>
                  <a:gd name="connsiteX49" fmla="*/ 2741360 w 12192000"/>
                  <a:gd name="connsiteY49" fmla="*/ 2041701 h 3176298"/>
                  <a:gd name="connsiteX50" fmla="*/ 2854140 w 12192000"/>
                  <a:gd name="connsiteY50" fmla="*/ 2082851 h 3176298"/>
                  <a:gd name="connsiteX51" fmla="*/ 2967110 w 12192000"/>
                  <a:gd name="connsiteY51" fmla="*/ 2096949 h 3176298"/>
                  <a:gd name="connsiteX52" fmla="*/ 3029216 w 12192000"/>
                  <a:gd name="connsiteY52" fmla="*/ 2096757 h 3176298"/>
                  <a:gd name="connsiteX53" fmla="*/ 3073604 w 12192000"/>
                  <a:gd name="connsiteY53" fmla="*/ 2106856 h 3176298"/>
                  <a:gd name="connsiteX54" fmla="*/ 3182763 w 12192000"/>
                  <a:gd name="connsiteY54" fmla="*/ 2137527 h 3176298"/>
                  <a:gd name="connsiteX55" fmla="*/ 3234202 w 12192000"/>
                  <a:gd name="connsiteY55" fmla="*/ 2142289 h 3176298"/>
                  <a:gd name="connsiteX56" fmla="*/ 3288877 w 12192000"/>
                  <a:gd name="connsiteY56" fmla="*/ 2152578 h 3176298"/>
                  <a:gd name="connsiteX57" fmla="*/ 3424135 w 12192000"/>
                  <a:gd name="connsiteY57" fmla="*/ 2198680 h 3176298"/>
                  <a:gd name="connsiteX58" fmla="*/ 3534629 w 12192000"/>
                  <a:gd name="connsiteY58" fmla="*/ 2196013 h 3176298"/>
                  <a:gd name="connsiteX59" fmla="*/ 3605116 w 12192000"/>
                  <a:gd name="connsiteY59" fmla="*/ 2196583 h 3176298"/>
                  <a:gd name="connsiteX60" fmla="*/ 3689131 w 12192000"/>
                  <a:gd name="connsiteY60" fmla="*/ 2211824 h 3176298"/>
                  <a:gd name="connsiteX61" fmla="*/ 3757902 w 12192000"/>
                  <a:gd name="connsiteY61" fmla="*/ 2234114 h 3176298"/>
                  <a:gd name="connsiteX62" fmla="*/ 3852966 w 12192000"/>
                  <a:gd name="connsiteY62" fmla="*/ 2251831 h 3176298"/>
                  <a:gd name="connsiteX63" fmla="*/ 3947648 w 12192000"/>
                  <a:gd name="connsiteY63" fmla="*/ 2285932 h 3176298"/>
                  <a:gd name="connsiteX64" fmla="*/ 4013753 w 12192000"/>
                  <a:gd name="connsiteY64" fmla="*/ 2312031 h 3176298"/>
                  <a:gd name="connsiteX65" fmla="*/ 4105766 w 12192000"/>
                  <a:gd name="connsiteY65" fmla="*/ 2335082 h 3176298"/>
                  <a:gd name="connsiteX66" fmla="*/ 4246551 w 12192000"/>
                  <a:gd name="connsiteY66" fmla="*/ 2351274 h 3176298"/>
                  <a:gd name="connsiteX67" fmla="*/ 4311323 w 12192000"/>
                  <a:gd name="connsiteY67" fmla="*/ 2352991 h 3176298"/>
                  <a:gd name="connsiteX68" fmla="*/ 4413817 w 12192000"/>
                  <a:gd name="connsiteY68" fmla="*/ 2390899 h 3176298"/>
                  <a:gd name="connsiteX69" fmla="*/ 4457632 w 12192000"/>
                  <a:gd name="connsiteY69" fmla="*/ 2409188 h 3176298"/>
                  <a:gd name="connsiteX70" fmla="*/ 4497068 w 12192000"/>
                  <a:gd name="connsiteY70" fmla="*/ 2393947 h 3176298"/>
                  <a:gd name="connsiteX71" fmla="*/ 4522596 w 12192000"/>
                  <a:gd name="connsiteY71" fmla="*/ 2376421 h 3176298"/>
                  <a:gd name="connsiteX72" fmla="*/ 4603368 w 12192000"/>
                  <a:gd name="connsiteY72" fmla="*/ 2391282 h 3176298"/>
                  <a:gd name="connsiteX73" fmla="*/ 4689098 w 12192000"/>
                  <a:gd name="connsiteY73" fmla="*/ 2406903 h 3176298"/>
                  <a:gd name="connsiteX74" fmla="*/ 4719697 w 12192000"/>
                  <a:gd name="connsiteY74" fmla="*/ 2413428 h 3176298"/>
                  <a:gd name="connsiteX75" fmla="*/ 4726469 w 12192000"/>
                  <a:gd name="connsiteY75" fmla="*/ 2414298 h 3176298"/>
                  <a:gd name="connsiteX76" fmla="*/ 4785776 w 12192000"/>
                  <a:gd name="connsiteY76" fmla="*/ 2414298 h 3176298"/>
                  <a:gd name="connsiteX77" fmla="*/ 4788661 w 12192000"/>
                  <a:gd name="connsiteY77" fmla="*/ 2414047 h 3176298"/>
                  <a:gd name="connsiteX78" fmla="*/ 4827024 w 12192000"/>
                  <a:gd name="connsiteY78" fmla="*/ 2408999 h 3176298"/>
                  <a:gd name="connsiteX79" fmla="*/ 4887415 w 12192000"/>
                  <a:gd name="connsiteY79" fmla="*/ 2405570 h 3176298"/>
                  <a:gd name="connsiteX80" fmla="*/ 4936184 w 12192000"/>
                  <a:gd name="connsiteY80" fmla="*/ 2395853 h 3176298"/>
                  <a:gd name="connsiteX81" fmla="*/ 4953328 w 12192000"/>
                  <a:gd name="connsiteY81" fmla="*/ 2390138 h 3176298"/>
                  <a:gd name="connsiteX82" fmla="*/ 5089162 w 12192000"/>
                  <a:gd name="connsiteY82" fmla="*/ 2345560 h 3176298"/>
                  <a:gd name="connsiteX83" fmla="*/ 5234326 w 12192000"/>
                  <a:gd name="connsiteY83" fmla="*/ 2309935 h 3176298"/>
                  <a:gd name="connsiteX84" fmla="*/ 5328438 w 12192000"/>
                  <a:gd name="connsiteY84" fmla="*/ 2332416 h 3176298"/>
                  <a:gd name="connsiteX85" fmla="*/ 5363491 w 12192000"/>
                  <a:gd name="connsiteY85" fmla="*/ 2332034 h 3176298"/>
                  <a:gd name="connsiteX86" fmla="*/ 5524660 w 12192000"/>
                  <a:gd name="connsiteY86" fmla="*/ 2337178 h 3176298"/>
                  <a:gd name="connsiteX87" fmla="*/ 5553045 w 12192000"/>
                  <a:gd name="connsiteY87" fmla="*/ 2342701 h 3176298"/>
                  <a:gd name="connsiteX88" fmla="*/ 5706401 w 12192000"/>
                  <a:gd name="connsiteY88" fmla="*/ 2320032 h 3176298"/>
                  <a:gd name="connsiteX89" fmla="*/ 5762029 w 12192000"/>
                  <a:gd name="connsiteY89" fmla="*/ 2316221 h 3176298"/>
                  <a:gd name="connsiteX90" fmla="*/ 5813276 w 12192000"/>
                  <a:gd name="connsiteY90" fmla="*/ 2309935 h 3176298"/>
                  <a:gd name="connsiteX91" fmla="*/ 5884906 w 12192000"/>
                  <a:gd name="connsiteY91" fmla="*/ 2308411 h 3176298"/>
                  <a:gd name="connsiteX92" fmla="*/ 5959204 w 12192000"/>
                  <a:gd name="connsiteY92" fmla="*/ 2311269 h 3176298"/>
                  <a:gd name="connsiteX93" fmla="*/ 6042072 w 12192000"/>
                  <a:gd name="connsiteY93" fmla="*/ 2310697 h 3176298"/>
                  <a:gd name="connsiteX94" fmla="*/ 6074842 w 12192000"/>
                  <a:gd name="connsiteY94" fmla="*/ 2305745 h 3176298"/>
                  <a:gd name="connsiteX95" fmla="*/ 6163425 w 12192000"/>
                  <a:gd name="connsiteY95" fmla="*/ 2309172 h 3176298"/>
                  <a:gd name="connsiteX96" fmla="*/ 6209909 w 12192000"/>
                  <a:gd name="connsiteY96" fmla="*/ 2303459 h 3176298"/>
                  <a:gd name="connsiteX97" fmla="*/ 6286493 w 12192000"/>
                  <a:gd name="connsiteY97" fmla="*/ 2302315 h 3176298"/>
                  <a:gd name="connsiteX98" fmla="*/ 6311449 w 12192000"/>
                  <a:gd name="connsiteY98" fmla="*/ 2300980 h 3176298"/>
                  <a:gd name="connsiteX99" fmla="*/ 6333739 w 12192000"/>
                  <a:gd name="connsiteY99" fmla="*/ 2300218 h 3176298"/>
                  <a:gd name="connsiteX100" fmla="*/ 6410131 w 12192000"/>
                  <a:gd name="connsiteY100" fmla="*/ 2315841 h 3176298"/>
                  <a:gd name="connsiteX101" fmla="*/ 6477951 w 12192000"/>
                  <a:gd name="connsiteY101" fmla="*/ 2316793 h 3176298"/>
                  <a:gd name="connsiteX102" fmla="*/ 6596828 w 12192000"/>
                  <a:gd name="connsiteY102" fmla="*/ 2329368 h 3176298"/>
                  <a:gd name="connsiteX103" fmla="*/ 6623118 w 12192000"/>
                  <a:gd name="connsiteY103" fmla="*/ 2324985 h 3176298"/>
                  <a:gd name="connsiteX104" fmla="*/ 6705417 w 12192000"/>
                  <a:gd name="connsiteY104" fmla="*/ 2323272 h 3176298"/>
                  <a:gd name="connsiteX105" fmla="*/ 6752283 w 12192000"/>
                  <a:gd name="connsiteY105" fmla="*/ 2321937 h 3176298"/>
                  <a:gd name="connsiteX106" fmla="*/ 6810195 w 12192000"/>
                  <a:gd name="connsiteY106" fmla="*/ 2331082 h 3176298"/>
                  <a:gd name="connsiteX107" fmla="*/ 6910782 w 12192000"/>
                  <a:gd name="connsiteY107" fmla="*/ 2350512 h 3176298"/>
                  <a:gd name="connsiteX108" fmla="*/ 6937263 w 12192000"/>
                  <a:gd name="connsiteY108" fmla="*/ 2353561 h 3176298"/>
                  <a:gd name="connsiteX109" fmla="*/ 6985653 w 12192000"/>
                  <a:gd name="connsiteY109" fmla="*/ 2362897 h 3176298"/>
                  <a:gd name="connsiteX110" fmla="*/ 6994415 w 12192000"/>
                  <a:gd name="connsiteY110" fmla="*/ 2364611 h 3176298"/>
                  <a:gd name="connsiteX111" fmla="*/ 7068141 w 12192000"/>
                  <a:gd name="connsiteY111" fmla="*/ 2388234 h 3176298"/>
                  <a:gd name="connsiteX112" fmla="*/ 7106432 w 12192000"/>
                  <a:gd name="connsiteY112" fmla="*/ 2390138 h 3176298"/>
                  <a:gd name="connsiteX113" fmla="*/ 7216547 w 12192000"/>
                  <a:gd name="connsiteY113" fmla="*/ 2390330 h 3176298"/>
                  <a:gd name="connsiteX114" fmla="*/ 7263220 w 12192000"/>
                  <a:gd name="connsiteY114" fmla="*/ 2386709 h 3176298"/>
                  <a:gd name="connsiteX115" fmla="*/ 7375428 w 12192000"/>
                  <a:gd name="connsiteY115" fmla="*/ 2372803 h 3176298"/>
                  <a:gd name="connsiteX116" fmla="*/ 7445916 w 12192000"/>
                  <a:gd name="connsiteY116" fmla="*/ 2365945 h 3176298"/>
                  <a:gd name="connsiteX117" fmla="*/ 7526880 w 12192000"/>
                  <a:gd name="connsiteY117" fmla="*/ 2355084 h 3176298"/>
                  <a:gd name="connsiteX118" fmla="*/ 7619655 w 12192000"/>
                  <a:gd name="connsiteY118" fmla="*/ 2348226 h 3176298"/>
                  <a:gd name="connsiteX119" fmla="*/ 7788636 w 12192000"/>
                  <a:gd name="connsiteY119" fmla="*/ 2327461 h 3176298"/>
                  <a:gd name="connsiteX120" fmla="*/ 7952280 w 12192000"/>
                  <a:gd name="connsiteY120" fmla="*/ 2305935 h 3176298"/>
                  <a:gd name="connsiteX121" fmla="*/ 8019339 w 12192000"/>
                  <a:gd name="connsiteY121" fmla="*/ 2286884 h 3176298"/>
                  <a:gd name="connsiteX122" fmla="*/ 8137835 w 12192000"/>
                  <a:gd name="connsiteY122" fmla="*/ 2259832 h 3176298"/>
                  <a:gd name="connsiteX123" fmla="*/ 8189651 w 12192000"/>
                  <a:gd name="connsiteY123" fmla="*/ 2243639 h 3176298"/>
                  <a:gd name="connsiteX124" fmla="*/ 8313671 w 12192000"/>
                  <a:gd name="connsiteY124" fmla="*/ 2209920 h 3176298"/>
                  <a:gd name="connsiteX125" fmla="*/ 8459979 w 12192000"/>
                  <a:gd name="connsiteY125" fmla="*/ 2158864 h 3176298"/>
                  <a:gd name="connsiteX126" fmla="*/ 8516369 w 12192000"/>
                  <a:gd name="connsiteY126" fmla="*/ 2144003 h 3176298"/>
                  <a:gd name="connsiteX127" fmla="*/ 8657726 w 12192000"/>
                  <a:gd name="connsiteY127" fmla="*/ 2106284 h 3176298"/>
                  <a:gd name="connsiteX128" fmla="*/ 8711448 w 12192000"/>
                  <a:gd name="connsiteY128" fmla="*/ 2098664 h 3176298"/>
                  <a:gd name="connsiteX129" fmla="*/ 8772219 w 12192000"/>
                  <a:gd name="connsiteY129" fmla="*/ 2082280 h 3176298"/>
                  <a:gd name="connsiteX130" fmla="*/ 8845565 w 12192000"/>
                  <a:gd name="connsiteY130" fmla="*/ 2053705 h 3176298"/>
                  <a:gd name="connsiteX131" fmla="*/ 8967871 w 12192000"/>
                  <a:gd name="connsiteY131" fmla="*/ 2011221 h 3176298"/>
                  <a:gd name="connsiteX132" fmla="*/ 9015878 w 12192000"/>
                  <a:gd name="connsiteY132" fmla="*/ 2001124 h 3176298"/>
                  <a:gd name="connsiteX133" fmla="*/ 9234579 w 12192000"/>
                  <a:gd name="connsiteY133" fmla="*/ 1935209 h 3176298"/>
                  <a:gd name="connsiteX134" fmla="*/ 9346597 w 12192000"/>
                  <a:gd name="connsiteY134" fmla="*/ 1896917 h 3176298"/>
                  <a:gd name="connsiteX135" fmla="*/ 9416321 w 12192000"/>
                  <a:gd name="connsiteY135" fmla="*/ 1880724 h 3176298"/>
                  <a:gd name="connsiteX136" fmla="*/ 9477283 w 12192000"/>
                  <a:gd name="connsiteY136" fmla="*/ 1856149 h 3176298"/>
                  <a:gd name="connsiteX137" fmla="*/ 9666265 w 12192000"/>
                  <a:gd name="connsiteY137" fmla="*/ 1787186 h 3176298"/>
                  <a:gd name="connsiteX138" fmla="*/ 9754088 w 12192000"/>
                  <a:gd name="connsiteY138" fmla="*/ 1741464 h 3176298"/>
                  <a:gd name="connsiteX139" fmla="*/ 9899446 w 12192000"/>
                  <a:gd name="connsiteY139" fmla="*/ 1656880 h 3176298"/>
                  <a:gd name="connsiteX140" fmla="*/ 9993175 w 12192000"/>
                  <a:gd name="connsiteY140" fmla="*/ 1576487 h 3176298"/>
                  <a:gd name="connsiteX141" fmla="*/ 10044230 w 12192000"/>
                  <a:gd name="connsiteY141" fmla="*/ 1540480 h 3176298"/>
                  <a:gd name="connsiteX142" fmla="*/ 10131863 w 12192000"/>
                  <a:gd name="connsiteY142" fmla="*/ 1485613 h 3176298"/>
                  <a:gd name="connsiteX143" fmla="*/ 10242357 w 12192000"/>
                  <a:gd name="connsiteY143" fmla="*/ 1410555 h 3176298"/>
                  <a:gd name="connsiteX144" fmla="*/ 10363709 w 12192000"/>
                  <a:gd name="connsiteY144" fmla="*/ 1359499 h 3176298"/>
                  <a:gd name="connsiteX145" fmla="*/ 10428291 w 12192000"/>
                  <a:gd name="connsiteY145" fmla="*/ 1314920 h 3176298"/>
                  <a:gd name="connsiteX146" fmla="*/ 10490969 w 12192000"/>
                  <a:gd name="connsiteY146" fmla="*/ 1267104 h 3176298"/>
                  <a:gd name="connsiteX147" fmla="*/ 10523354 w 12192000"/>
                  <a:gd name="connsiteY147" fmla="*/ 1238337 h 3176298"/>
                  <a:gd name="connsiteX148" fmla="*/ 10590031 w 12192000"/>
                  <a:gd name="connsiteY148" fmla="*/ 1191664 h 3176298"/>
                  <a:gd name="connsiteX149" fmla="*/ 10656519 w 12192000"/>
                  <a:gd name="connsiteY149" fmla="*/ 1156038 h 3176298"/>
                  <a:gd name="connsiteX150" fmla="*/ 10703573 w 12192000"/>
                  <a:gd name="connsiteY150" fmla="*/ 1120603 h 3176298"/>
                  <a:gd name="connsiteX151" fmla="*/ 10764534 w 12192000"/>
                  <a:gd name="connsiteY151" fmla="*/ 1067643 h 3176298"/>
                  <a:gd name="connsiteX152" fmla="*/ 10850453 w 12192000"/>
                  <a:gd name="connsiteY152" fmla="*/ 1014301 h 3176298"/>
                  <a:gd name="connsiteX153" fmla="*/ 10929704 w 12192000"/>
                  <a:gd name="connsiteY153" fmla="*/ 980201 h 3176298"/>
                  <a:gd name="connsiteX154" fmla="*/ 10967423 w 12192000"/>
                  <a:gd name="connsiteY154" fmla="*/ 930289 h 3176298"/>
                  <a:gd name="connsiteX155" fmla="*/ 11058869 w 12192000"/>
                  <a:gd name="connsiteY155" fmla="*/ 838084 h 3176298"/>
                  <a:gd name="connsiteX156" fmla="*/ 11172600 w 12192000"/>
                  <a:gd name="connsiteY156" fmla="*/ 762834 h 3176298"/>
                  <a:gd name="connsiteX157" fmla="*/ 11275283 w 12192000"/>
                  <a:gd name="connsiteY157" fmla="*/ 673676 h 3176298"/>
                  <a:gd name="connsiteX158" fmla="*/ 11320623 w 12192000"/>
                  <a:gd name="connsiteY158" fmla="*/ 639195 h 3176298"/>
                  <a:gd name="connsiteX159" fmla="*/ 11374346 w 12192000"/>
                  <a:gd name="connsiteY159" fmla="*/ 601664 h 3176298"/>
                  <a:gd name="connsiteX160" fmla="*/ 11448453 w 12192000"/>
                  <a:gd name="connsiteY160" fmla="*/ 567755 h 3176298"/>
                  <a:gd name="connsiteX161" fmla="*/ 11532275 w 12192000"/>
                  <a:gd name="connsiteY161" fmla="*/ 522605 h 3176298"/>
                  <a:gd name="connsiteX162" fmla="*/ 11562947 w 12192000"/>
                  <a:gd name="connsiteY162" fmla="*/ 486598 h 3176298"/>
                  <a:gd name="connsiteX163" fmla="*/ 11672489 w 12192000"/>
                  <a:gd name="connsiteY163" fmla="*/ 335337 h 3176298"/>
                  <a:gd name="connsiteX164" fmla="*/ 11821656 w 12192000"/>
                  <a:gd name="connsiteY164" fmla="*/ 207889 h 3176298"/>
                  <a:gd name="connsiteX165" fmla="*/ 11986443 w 12192000"/>
                  <a:gd name="connsiteY165" fmla="*/ 104824 h 3176298"/>
                  <a:gd name="connsiteX166" fmla="*/ 12026448 w 12192000"/>
                  <a:gd name="connsiteY166" fmla="*/ 88821 h 3176298"/>
                  <a:gd name="connsiteX167" fmla="*/ 12160947 w 12192000"/>
                  <a:gd name="connsiteY167" fmla="*/ 28621 h 3176298"/>
                  <a:gd name="connsiteX168" fmla="*/ 12192000 w 12192000"/>
                  <a:gd name="connsiteY168" fmla="*/ 0 h 3176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12192000" h="3176298">
                    <a:moveTo>
                      <a:pt x="12192000" y="0"/>
                    </a:moveTo>
                    <a:lnTo>
                      <a:pt x="12192000" y="3176298"/>
                    </a:lnTo>
                    <a:lnTo>
                      <a:pt x="0" y="3176298"/>
                    </a:lnTo>
                    <a:lnTo>
                      <a:pt x="0" y="2264980"/>
                    </a:lnTo>
                    <a:lnTo>
                      <a:pt x="544" y="2264980"/>
                    </a:lnTo>
                    <a:lnTo>
                      <a:pt x="544" y="2392219"/>
                    </a:lnTo>
                    <a:lnTo>
                      <a:pt x="61197" y="2387448"/>
                    </a:lnTo>
                    <a:cubicBezTo>
                      <a:pt x="80794" y="2382137"/>
                      <a:pt x="99990" y="2374707"/>
                      <a:pt x="119613" y="2369945"/>
                    </a:cubicBezTo>
                    <a:cubicBezTo>
                      <a:pt x="137898" y="2365563"/>
                      <a:pt x="155046" y="2355466"/>
                      <a:pt x="172384" y="2347084"/>
                    </a:cubicBezTo>
                    <a:cubicBezTo>
                      <a:pt x="205529" y="2331082"/>
                      <a:pt x="240965" y="2341178"/>
                      <a:pt x="274873" y="2336988"/>
                    </a:cubicBezTo>
                    <a:cubicBezTo>
                      <a:pt x="285732" y="2335653"/>
                      <a:pt x="296590" y="2334130"/>
                      <a:pt x="307259" y="2331461"/>
                    </a:cubicBezTo>
                    <a:cubicBezTo>
                      <a:pt x="336408" y="2324413"/>
                      <a:pt x="366127" y="2318317"/>
                      <a:pt x="394511" y="2308601"/>
                    </a:cubicBezTo>
                    <a:cubicBezTo>
                      <a:pt x="426709" y="2297743"/>
                      <a:pt x="457572" y="2283264"/>
                      <a:pt x="494337" y="2268213"/>
                    </a:cubicBezTo>
                    <a:cubicBezTo>
                      <a:pt x="507102" y="2272024"/>
                      <a:pt x="526724" y="2282312"/>
                      <a:pt x="546917" y="2283264"/>
                    </a:cubicBezTo>
                    <a:cubicBezTo>
                      <a:pt x="611880" y="2286503"/>
                      <a:pt x="672650" y="2268786"/>
                      <a:pt x="730754" y="2240780"/>
                    </a:cubicBezTo>
                    <a:cubicBezTo>
                      <a:pt x="748471" y="2232399"/>
                      <a:pt x="767524" y="2226874"/>
                      <a:pt x="785432" y="2218682"/>
                    </a:cubicBezTo>
                    <a:cubicBezTo>
                      <a:pt x="791717" y="2215826"/>
                      <a:pt x="799909" y="2209730"/>
                      <a:pt x="801053" y="2204013"/>
                    </a:cubicBezTo>
                    <a:cubicBezTo>
                      <a:pt x="807719" y="2170866"/>
                      <a:pt x="832486" y="2171436"/>
                      <a:pt x="858205" y="2169532"/>
                    </a:cubicBezTo>
                    <a:cubicBezTo>
                      <a:pt x="888877" y="2167247"/>
                      <a:pt x="919165" y="2161912"/>
                      <a:pt x="949646" y="2157340"/>
                    </a:cubicBezTo>
                    <a:cubicBezTo>
                      <a:pt x="953648" y="2156768"/>
                      <a:pt x="957266" y="2152768"/>
                      <a:pt x="960887" y="2150099"/>
                    </a:cubicBezTo>
                    <a:cubicBezTo>
                      <a:pt x="966411" y="2146099"/>
                      <a:pt x="971554" y="2140003"/>
                      <a:pt x="977653" y="2138480"/>
                    </a:cubicBezTo>
                    <a:cubicBezTo>
                      <a:pt x="1008894" y="2131049"/>
                      <a:pt x="1040327" y="2124763"/>
                      <a:pt x="1071762" y="2117905"/>
                    </a:cubicBezTo>
                    <a:cubicBezTo>
                      <a:pt x="1078810" y="2116380"/>
                      <a:pt x="1086048" y="2114476"/>
                      <a:pt x="1092527" y="2111428"/>
                    </a:cubicBezTo>
                    <a:cubicBezTo>
                      <a:pt x="1098623" y="2108570"/>
                      <a:pt x="1103767" y="2103616"/>
                      <a:pt x="1109865" y="2100568"/>
                    </a:cubicBezTo>
                    <a:cubicBezTo>
                      <a:pt x="1126437" y="2092378"/>
                      <a:pt x="1143394" y="2084757"/>
                      <a:pt x="1162823" y="2075613"/>
                    </a:cubicBezTo>
                    <a:cubicBezTo>
                      <a:pt x="1173681" y="2092757"/>
                      <a:pt x="1188354" y="2083041"/>
                      <a:pt x="1206641" y="2074851"/>
                    </a:cubicBezTo>
                    <a:cubicBezTo>
                      <a:pt x="1225310" y="2066468"/>
                      <a:pt x="1246837" y="2063801"/>
                      <a:pt x="1267411" y="2060753"/>
                    </a:cubicBezTo>
                    <a:cubicBezTo>
                      <a:pt x="1305132" y="2055228"/>
                      <a:pt x="1343044" y="2051799"/>
                      <a:pt x="1380762" y="2046847"/>
                    </a:cubicBezTo>
                    <a:cubicBezTo>
                      <a:pt x="1388765" y="2045703"/>
                      <a:pt x="1397909" y="2043608"/>
                      <a:pt x="1404006" y="2038844"/>
                    </a:cubicBezTo>
                    <a:cubicBezTo>
                      <a:pt x="1445725" y="2006839"/>
                      <a:pt x="1496403" y="1997887"/>
                      <a:pt x="1544598" y="2000932"/>
                    </a:cubicBezTo>
                    <a:cubicBezTo>
                      <a:pt x="1582510" y="2003220"/>
                      <a:pt x="1619658" y="2004935"/>
                      <a:pt x="1657188" y="2001697"/>
                    </a:cubicBezTo>
                    <a:cubicBezTo>
                      <a:pt x="1660046" y="2001505"/>
                      <a:pt x="1663856" y="2001887"/>
                      <a:pt x="1665950" y="2003411"/>
                    </a:cubicBezTo>
                    <a:cubicBezTo>
                      <a:pt x="1678904" y="2013507"/>
                      <a:pt x="1692431" y="2014269"/>
                      <a:pt x="1709006" y="2015983"/>
                    </a:cubicBezTo>
                    <a:cubicBezTo>
                      <a:pt x="1732439" y="2018461"/>
                      <a:pt x="1753965" y="2016745"/>
                      <a:pt x="1775684" y="2012555"/>
                    </a:cubicBezTo>
                    <a:cubicBezTo>
                      <a:pt x="1791496" y="2009507"/>
                      <a:pt x="1807497" y="2003220"/>
                      <a:pt x="1821596" y="1995218"/>
                    </a:cubicBezTo>
                    <a:cubicBezTo>
                      <a:pt x="1841216" y="1983978"/>
                      <a:pt x="1860079" y="1979597"/>
                      <a:pt x="1878748" y="1994457"/>
                    </a:cubicBezTo>
                    <a:cubicBezTo>
                      <a:pt x="1898940" y="2010269"/>
                      <a:pt x="1921800" y="2004745"/>
                      <a:pt x="1944092" y="2005315"/>
                    </a:cubicBezTo>
                    <a:cubicBezTo>
                      <a:pt x="1953806" y="2005507"/>
                      <a:pt x="1964094" y="2005124"/>
                      <a:pt x="1973429" y="2007601"/>
                    </a:cubicBezTo>
                    <a:cubicBezTo>
                      <a:pt x="2000479" y="2014651"/>
                      <a:pt x="2026581" y="2025320"/>
                      <a:pt x="2054013" y="2030082"/>
                    </a:cubicBezTo>
                    <a:cubicBezTo>
                      <a:pt x="2069254" y="2032747"/>
                      <a:pt x="2086208" y="2027986"/>
                      <a:pt x="2102021" y="2024557"/>
                    </a:cubicBezTo>
                    <a:cubicBezTo>
                      <a:pt x="2118023" y="2020937"/>
                      <a:pt x="2133834" y="2015413"/>
                      <a:pt x="2149267" y="2009697"/>
                    </a:cubicBezTo>
                    <a:cubicBezTo>
                      <a:pt x="2159743" y="2005887"/>
                      <a:pt x="2171173" y="2002267"/>
                      <a:pt x="2179556" y="1995409"/>
                    </a:cubicBezTo>
                    <a:cubicBezTo>
                      <a:pt x="2198608" y="1979788"/>
                      <a:pt x="2218229" y="1977120"/>
                      <a:pt x="2240710" y="1985312"/>
                    </a:cubicBezTo>
                    <a:cubicBezTo>
                      <a:pt x="2244137" y="1986647"/>
                      <a:pt x="2248138" y="1986647"/>
                      <a:pt x="2251948" y="1986836"/>
                    </a:cubicBezTo>
                    <a:cubicBezTo>
                      <a:pt x="2312915" y="1990836"/>
                      <a:pt x="2373874" y="1993314"/>
                      <a:pt x="2434456" y="1999410"/>
                    </a:cubicBezTo>
                    <a:cubicBezTo>
                      <a:pt x="2459029" y="2001887"/>
                      <a:pt x="2482652" y="2012745"/>
                      <a:pt x="2506847" y="2019603"/>
                    </a:cubicBezTo>
                    <a:cubicBezTo>
                      <a:pt x="2511800" y="2020937"/>
                      <a:pt x="2517327" y="2023033"/>
                      <a:pt x="2522279" y="2022080"/>
                    </a:cubicBezTo>
                    <a:cubicBezTo>
                      <a:pt x="2576191" y="2012555"/>
                      <a:pt x="2626677" y="2026461"/>
                      <a:pt x="2676398" y="2044751"/>
                    </a:cubicBezTo>
                    <a:cubicBezTo>
                      <a:pt x="2681540" y="2046656"/>
                      <a:pt x="2687827" y="2046084"/>
                      <a:pt x="2693543" y="2045703"/>
                    </a:cubicBezTo>
                    <a:cubicBezTo>
                      <a:pt x="2709548" y="2044370"/>
                      <a:pt x="2726882" y="2037701"/>
                      <a:pt x="2741360" y="2041701"/>
                    </a:cubicBezTo>
                    <a:cubicBezTo>
                      <a:pt x="2779842" y="2052753"/>
                      <a:pt x="2817943" y="2066087"/>
                      <a:pt x="2854140" y="2082851"/>
                    </a:cubicBezTo>
                    <a:cubicBezTo>
                      <a:pt x="2890910" y="2099805"/>
                      <a:pt x="2925008" y="2114095"/>
                      <a:pt x="2967110" y="2096949"/>
                    </a:cubicBezTo>
                    <a:cubicBezTo>
                      <a:pt x="2985016" y="2089709"/>
                      <a:pt x="3008639" y="2094853"/>
                      <a:pt x="3029216" y="2096757"/>
                    </a:cubicBezTo>
                    <a:cubicBezTo>
                      <a:pt x="3044264" y="2098282"/>
                      <a:pt x="3058743" y="2106856"/>
                      <a:pt x="3073604" y="2106856"/>
                    </a:cubicBezTo>
                    <a:cubicBezTo>
                      <a:pt x="3113231" y="2106856"/>
                      <a:pt x="3148472" y="2116953"/>
                      <a:pt x="3182763" y="2137527"/>
                    </a:cubicBezTo>
                    <a:cubicBezTo>
                      <a:pt x="3196102" y="2145528"/>
                      <a:pt x="3216867" y="2140193"/>
                      <a:pt x="3234202" y="2142289"/>
                    </a:cubicBezTo>
                    <a:cubicBezTo>
                      <a:pt x="3252492" y="2144765"/>
                      <a:pt x="3271348" y="2147051"/>
                      <a:pt x="3288877" y="2152578"/>
                    </a:cubicBezTo>
                    <a:cubicBezTo>
                      <a:pt x="3334216" y="2167056"/>
                      <a:pt x="3378986" y="2183439"/>
                      <a:pt x="3424135" y="2198680"/>
                    </a:cubicBezTo>
                    <a:cubicBezTo>
                      <a:pt x="3461282" y="2211253"/>
                      <a:pt x="3497862" y="2201347"/>
                      <a:pt x="3534629" y="2196013"/>
                    </a:cubicBezTo>
                    <a:cubicBezTo>
                      <a:pt x="3557682" y="2192583"/>
                      <a:pt x="3579206" y="2184391"/>
                      <a:pt x="3605116" y="2196583"/>
                    </a:cubicBezTo>
                    <a:cubicBezTo>
                      <a:pt x="3629882" y="2208205"/>
                      <a:pt x="3661315" y="2205537"/>
                      <a:pt x="3689131" y="2211824"/>
                    </a:cubicBezTo>
                    <a:cubicBezTo>
                      <a:pt x="3712565" y="2217157"/>
                      <a:pt x="3735231" y="2225732"/>
                      <a:pt x="3757902" y="2234114"/>
                    </a:cubicBezTo>
                    <a:cubicBezTo>
                      <a:pt x="3788766" y="2245545"/>
                      <a:pt x="3819245" y="2257545"/>
                      <a:pt x="3852966" y="2251831"/>
                    </a:cubicBezTo>
                    <a:cubicBezTo>
                      <a:pt x="3891259" y="2245353"/>
                      <a:pt x="3917546" y="2269738"/>
                      <a:pt x="3947648" y="2285932"/>
                    </a:cubicBezTo>
                    <a:cubicBezTo>
                      <a:pt x="3968414" y="2296980"/>
                      <a:pt x="3991083" y="2305172"/>
                      <a:pt x="4013753" y="2312031"/>
                    </a:cubicBezTo>
                    <a:cubicBezTo>
                      <a:pt x="4044043" y="2320985"/>
                      <a:pt x="4075285" y="2326320"/>
                      <a:pt x="4105766" y="2335082"/>
                    </a:cubicBezTo>
                    <a:cubicBezTo>
                      <a:pt x="4151870" y="2348226"/>
                      <a:pt x="4198546" y="2358514"/>
                      <a:pt x="4246551" y="2351274"/>
                    </a:cubicBezTo>
                    <a:cubicBezTo>
                      <a:pt x="4268649" y="2348036"/>
                      <a:pt x="4289227" y="2348226"/>
                      <a:pt x="4311323" y="2352991"/>
                    </a:cubicBezTo>
                    <a:cubicBezTo>
                      <a:pt x="4347518" y="2360801"/>
                      <a:pt x="4384668" y="2361753"/>
                      <a:pt x="4413817" y="2390899"/>
                    </a:cubicBezTo>
                    <a:cubicBezTo>
                      <a:pt x="4424104" y="2401188"/>
                      <a:pt x="4442581" y="2403853"/>
                      <a:pt x="4457632" y="2409188"/>
                    </a:cubicBezTo>
                    <a:cubicBezTo>
                      <a:pt x="4474969" y="2415476"/>
                      <a:pt x="4487731" y="2412236"/>
                      <a:pt x="4497068" y="2393947"/>
                    </a:cubicBezTo>
                    <a:cubicBezTo>
                      <a:pt x="4501257" y="2385757"/>
                      <a:pt x="4513260" y="2377755"/>
                      <a:pt x="4522596" y="2376421"/>
                    </a:cubicBezTo>
                    <a:cubicBezTo>
                      <a:pt x="4550599" y="2372421"/>
                      <a:pt x="4576318" y="2378327"/>
                      <a:pt x="4603368" y="2391282"/>
                    </a:cubicBezTo>
                    <a:cubicBezTo>
                      <a:pt x="4628705" y="2403474"/>
                      <a:pt x="4660331" y="2402140"/>
                      <a:pt x="4689098" y="2406903"/>
                    </a:cubicBezTo>
                    <a:cubicBezTo>
                      <a:pt x="4699289" y="2408618"/>
                      <a:pt x="4709482" y="2411237"/>
                      <a:pt x="4719697" y="2413428"/>
                    </a:cubicBezTo>
                    <a:lnTo>
                      <a:pt x="4726469" y="2414298"/>
                    </a:lnTo>
                    <a:lnTo>
                      <a:pt x="4785776" y="2414298"/>
                    </a:lnTo>
                    <a:lnTo>
                      <a:pt x="4788661" y="2414047"/>
                    </a:lnTo>
                    <a:cubicBezTo>
                      <a:pt x="4801401" y="2412237"/>
                      <a:pt x="4814166" y="2410142"/>
                      <a:pt x="4827024" y="2408999"/>
                    </a:cubicBezTo>
                    <a:cubicBezTo>
                      <a:pt x="4847027" y="2407095"/>
                      <a:pt x="4867412" y="2407856"/>
                      <a:pt x="4887415" y="2405570"/>
                    </a:cubicBezTo>
                    <a:cubicBezTo>
                      <a:pt x="4903799" y="2403853"/>
                      <a:pt x="4919991" y="2399474"/>
                      <a:pt x="4936184" y="2395853"/>
                    </a:cubicBezTo>
                    <a:cubicBezTo>
                      <a:pt x="4942089" y="2394520"/>
                      <a:pt x="4947996" y="2389376"/>
                      <a:pt x="4953328" y="2390138"/>
                    </a:cubicBezTo>
                    <a:cubicBezTo>
                      <a:pt x="5006292" y="2398330"/>
                      <a:pt x="5044391" y="2361753"/>
                      <a:pt x="5089162" y="2345560"/>
                    </a:cubicBezTo>
                    <a:cubicBezTo>
                      <a:pt x="5136216" y="2328413"/>
                      <a:pt x="5181748" y="2302124"/>
                      <a:pt x="5234326" y="2309935"/>
                    </a:cubicBezTo>
                    <a:cubicBezTo>
                      <a:pt x="5266141" y="2314697"/>
                      <a:pt x="5296812" y="2325747"/>
                      <a:pt x="5328438" y="2332416"/>
                    </a:cubicBezTo>
                    <a:cubicBezTo>
                      <a:pt x="5339677" y="2334701"/>
                      <a:pt x="5352250" y="2334320"/>
                      <a:pt x="5363491" y="2332034"/>
                    </a:cubicBezTo>
                    <a:cubicBezTo>
                      <a:pt x="5417784" y="2321555"/>
                      <a:pt x="5471316" y="2320032"/>
                      <a:pt x="5524660" y="2337178"/>
                    </a:cubicBezTo>
                    <a:cubicBezTo>
                      <a:pt x="5533802" y="2340036"/>
                      <a:pt x="5543518" y="2342701"/>
                      <a:pt x="5553045" y="2342701"/>
                    </a:cubicBezTo>
                    <a:cubicBezTo>
                      <a:pt x="5605244" y="2342701"/>
                      <a:pt x="5656488" y="2338701"/>
                      <a:pt x="5706401" y="2320032"/>
                    </a:cubicBezTo>
                    <a:cubicBezTo>
                      <a:pt x="5723166" y="2313745"/>
                      <a:pt x="5743551" y="2317745"/>
                      <a:pt x="5762029" y="2316221"/>
                    </a:cubicBezTo>
                    <a:cubicBezTo>
                      <a:pt x="5779174" y="2314889"/>
                      <a:pt x="5796702" y="2314317"/>
                      <a:pt x="5813276" y="2309935"/>
                    </a:cubicBezTo>
                    <a:cubicBezTo>
                      <a:pt x="5837472" y="2303459"/>
                      <a:pt x="5859949" y="2302697"/>
                      <a:pt x="5884906" y="2308411"/>
                    </a:cubicBezTo>
                    <a:cubicBezTo>
                      <a:pt x="5908719" y="2313745"/>
                      <a:pt x="5934438" y="2311079"/>
                      <a:pt x="5959204" y="2311269"/>
                    </a:cubicBezTo>
                    <a:cubicBezTo>
                      <a:pt x="5986828" y="2311459"/>
                      <a:pt x="6014449" y="2311649"/>
                      <a:pt x="6042072" y="2310697"/>
                    </a:cubicBezTo>
                    <a:cubicBezTo>
                      <a:pt x="6053124" y="2310317"/>
                      <a:pt x="6065695" y="2302697"/>
                      <a:pt x="6074842" y="2305745"/>
                    </a:cubicBezTo>
                    <a:cubicBezTo>
                      <a:pt x="6104368" y="2316031"/>
                      <a:pt x="6133897" y="2303649"/>
                      <a:pt x="6163425" y="2309172"/>
                    </a:cubicBezTo>
                    <a:cubicBezTo>
                      <a:pt x="6177905" y="2312031"/>
                      <a:pt x="6194288" y="2304220"/>
                      <a:pt x="6209909" y="2303459"/>
                    </a:cubicBezTo>
                    <a:cubicBezTo>
                      <a:pt x="6235437" y="2302124"/>
                      <a:pt x="6260964" y="2302697"/>
                      <a:pt x="6286493" y="2302315"/>
                    </a:cubicBezTo>
                    <a:cubicBezTo>
                      <a:pt x="6294876" y="2302124"/>
                      <a:pt x="6303068" y="2301362"/>
                      <a:pt x="6311449" y="2300980"/>
                    </a:cubicBezTo>
                    <a:cubicBezTo>
                      <a:pt x="6318880" y="2300601"/>
                      <a:pt x="6326691" y="2298887"/>
                      <a:pt x="6333739" y="2300218"/>
                    </a:cubicBezTo>
                    <a:cubicBezTo>
                      <a:pt x="6359268" y="2304983"/>
                      <a:pt x="6384414" y="2312793"/>
                      <a:pt x="6410131" y="2315841"/>
                    </a:cubicBezTo>
                    <a:cubicBezTo>
                      <a:pt x="6432420" y="2318507"/>
                      <a:pt x="6455472" y="2314889"/>
                      <a:pt x="6477951" y="2316793"/>
                    </a:cubicBezTo>
                    <a:cubicBezTo>
                      <a:pt x="6517576" y="2320032"/>
                      <a:pt x="6557201" y="2325747"/>
                      <a:pt x="6596828" y="2329368"/>
                    </a:cubicBezTo>
                    <a:cubicBezTo>
                      <a:pt x="6605401" y="2330130"/>
                      <a:pt x="6614353" y="2325365"/>
                      <a:pt x="6623118" y="2324985"/>
                    </a:cubicBezTo>
                    <a:cubicBezTo>
                      <a:pt x="6650551" y="2324033"/>
                      <a:pt x="6677984" y="2323841"/>
                      <a:pt x="6705417" y="2323272"/>
                    </a:cubicBezTo>
                    <a:cubicBezTo>
                      <a:pt x="6721038" y="2323080"/>
                      <a:pt x="6736851" y="2323651"/>
                      <a:pt x="6752283" y="2321937"/>
                    </a:cubicBezTo>
                    <a:cubicBezTo>
                      <a:pt x="6772665" y="2319651"/>
                      <a:pt x="6791144" y="2316221"/>
                      <a:pt x="6810195" y="2331082"/>
                    </a:cubicBezTo>
                    <a:cubicBezTo>
                      <a:pt x="6839534" y="2354132"/>
                      <a:pt x="6876872" y="2345178"/>
                      <a:pt x="6910782" y="2350512"/>
                    </a:cubicBezTo>
                    <a:cubicBezTo>
                      <a:pt x="6919547" y="2351847"/>
                      <a:pt x="6928501" y="2352036"/>
                      <a:pt x="6937263" y="2353561"/>
                    </a:cubicBezTo>
                    <a:cubicBezTo>
                      <a:pt x="6953457" y="2356418"/>
                      <a:pt x="6969457" y="2359657"/>
                      <a:pt x="6985653" y="2362897"/>
                    </a:cubicBezTo>
                    <a:cubicBezTo>
                      <a:pt x="6988509" y="2363467"/>
                      <a:pt x="6991747" y="2363659"/>
                      <a:pt x="6994415" y="2364611"/>
                    </a:cubicBezTo>
                    <a:cubicBezTo>
                      <a:pt x="7018991" y="2372611"/>
                      <a:pt x="7043184" y="2381755"/>
                      <a:pt x="7068141" y="2388234"/>
                    </a:cubicBezTo>
                    <a:cubicBezTo>
                      <a:pt x="7080334" y="2391472"/>
                      <a:pt x="7093860" y="2391853"/>
                      <a:pt x="7106432" y="2390138"/>
                    </a:cubicBezTo>
                    <a:cubicBezTo>
                      <a:pt x="7143199" y="2385185"/>
                      <a:pt x="7179587" y="2383089"/>
                      <a:pt x="7216547" y="2390330"/>
                    </a:cubicBezTo>
                    <a:cubicBezTo>
                      <a:pt x="7231214" y="2393186"/>
                      <a:pt x="7247599" y="2388424"/>
                      <a:pt x="7263220" y="2386709"/>
                    </a:cubicBezTo>
                    <a:cubicBezTo>
                      <a:pt x="7300559" y="2382137"/>
                      <a:pt x="7337899" y="2377183"/>
                      <a:pt x="7375428" y="2372803"/>
                    </a:cubicBezTo>
                    <a:cubicBezTo>
                      <a:pt x="7398860" y="2370135"/>
                      <a:pt x="7422483" y="2368611"/>
                      <a:pt x="7445916" y="2365945"/>
                    </a:cubicBezTo>
                    <a:cubicBezTo>
                      <a:pt x="7472967" y="2362705"/>
                      <a:pt x="7499828" y="2357753"/>
                      <a:pt x="7526880" y="2355084"/>
                    </a:cubicBezTo>
                    <a:cubicBezTo>
                      <a:pt x="7557742" y="2352036"/>
                      <a:pt x="7588795" y="2351466"/>
                      <a:pt x="7619655" y="2348226"/>
                    </a:cubicBezTo>
                    <a:cubicBezTo>
                      <a:pt x="7676047" y="2341940"/>
                      <a:pt x="7732247" y="2334509"/>
                      <a:pt x="7788636" y="2327461"/>
                    </a:cubicBezTo>
                    <a:cubicBezTo>
                      <a:pt x="7843311" y="2320603"/>
                      <a:pt x="7897987" y="2314507"/>
                      <a:pt x="7952280" y="2305935"/>
                    </a:cubicBezTo>
                    <a:cubicBezTo>
                      <a:pt x="7975142" y="2302315"/>
                      <a:pt x="7996859" y="2292408"/>
                      <a:pt x="8019339" y="2286884"/>
                    </a:cubicBezTo>
                    <a:cubicBezTo>
                      <a:pt x="8058774" y="2277357"/>
                      <a:pt x="8098590" y="2269357"/>
                      <a:pt x="8137835" y="2259832"/>
                    </a:cubicBezTo>
                    <a:cubicBezTo>
                      <a:pt x="8155359" y="2255641"/>
                      <a:pt x="8172124" y="2248593"/>
                      <a:pt x="8189651" y="2243639"/>
                    </a:cubicBezTo>
                    <a:cubicBezTo>
                      <a:pt x="8230992" y="2232208"/>
                      <a:pt x="8272903" y="2222874"/>
                      <a:pt x="8313671" y="2209920"/>
                    </a:cubicBezTo>
                    <a:cubicBezTo>
                      <a:pt x="8362822" y="2194297"/>
                      <a:pt x="8411019" y="2175439"/>
                      <a:pt x="8459979" y="2158864"/>
                    </a:cubicBezTo>
                    <a:cubicBezTo>
                      <a:pt x="8478269" y="2152578"/>
                      <a:pt x="8497511" y="2148957"/>
                      <a:pt x="8516369" y="2144003"/>
                    </a:cubicBezTo>
                    <a:cubicBezTo>
                      <a:pt x="8563425" y="2131431"/>
                      <a:pt x="8610288" y="2118095"/>
                      <a:pt x="8657726" y="2106284"/>
                    </a:cubicBezTo>
                    <a:cubicBezTo>
                      <a:pt x="8675253" y="2101901"/>
                      <a:pt x="8693731" y="2102284"/>
                      <a:pt x="8711448" y="2098664"/>
                    </a:cubicBezTo>
                    <a:cubicBezTo>
                      <a:pt x="8732023" y="2094472"/>
                      <a:pt x="8752407" y="2089138"/>
                      <a:pt x="8772219" y="2082280"/>
                    </a:cubicBezTo>
                    <a:cubicBezTo>
                      <a:pt x="8796985" y="2073707"/>
                      <a:pt x="8820990" y="2062659"/>
                      <a:pt x="8845565" y="2053705"/>
                    </a:cubicBezTo>
                    <a:cubicBezTo>
                      <a:pt x="8886142" y="2039034"/>
                      <a:pt x="8926911" y="2024557"/>
                      <a:pt x="8967871" y="2011221"/>
                    </a:cubicBezTo>
                    <a:cubicBezTo>
                      <a:pt x="8983301" y="2006268"/>
                      <a:pt x="9000257" y="2005697"/>
                      <a:pt x="9015878" y="2001124"/>
                    </a:cubicBezTo>
                    <a:cubicBezTo>
                      <a:pt x="9088840" y="1979597"/>
                      <a:pt x="9161805" y="1957880"/>
                      <a:pt x="9234579" y="1935209"/>
                    </a:cubicBezTo>
                    <a:cubicBezTo>
                      <a:pt x="9272298" y="1923399"/>
                      <a:pt x="9308875" y="1908538"/>
                      <a:pt x="9346597" y="1896917"/>
                    </a:cubicBezTo>
                    <a:cubicBezTo>
                      <a:pt x="9369267" y="1889869"/>
                      <a:pt x="9393650" y="1887773"/>
                      <a:pt x="9416321" y="1880724"/>
                    </a:cubicBezTo>
                    <a:cubicBezTo>
                      <a:pt x="9437278" y="1874247"/>
                      <a:pt x="9456709" y="1863578"/>
                      <a:pt x="9477283" y="1856149"/>
                    </a:cubicBezTo>
                    <a:cubicBezTo>
                      <a:pt x="9540152" y="1833097"/>
                      <a:pt x="9603971" y="1811953"/>
                      <a:pt x="9666265" y="1787186"/>
                    </a:cubicBezTo>
                    <a:cubicBezTo>
                      <a:pt x="9696749" y="1775183"/>
                      <a:pt x="9725323" y="1757849"/>
                      <a:pt x="9754088" y="1741464"/>
                    </a:cubicBezTo>
                    <a:cubicBezTo>
                      <a:pt x="9802858" y="1713841"/>
                      <a:pt x="9850865" y="1685074"/>
                      <a:pt x="9899446" y="1656880"/>
                    </a:cubicBezTo>
                    <a:cubicBezTo>
                      <a:pt x="9935832" y="1635924"/>
                      <a:pt x="9968027" y="1611347"/>
                      <a:pt x="9993175" y="1576487"/>
                    </a:cubicBezTo>
                    <a:cubicBezTo>
                      <a:pt x="10004797" y="1560484"/>
                      <a:pt x="10024990" y="1546768"/>
                      <a:pt x="10044230" y="1540480"/>
                    </a:cubicBezTo>
                    <a:cubicBezTo>
                      <a:pt x="10078713" y="1529241"/>
                      <a:pt x="10104430" y="1507522"/>
                      <a:pt x="10131863" y="1485613"/>
                    </a:cubicBezTo>
                    <a:cubicBezTo>
                      <a:pt x="10166536" y="1457801"/>
                      <a:pt x="10203304" y="1431509"/>
                      <a:pt x="10242357" y="1410555"/>
                    </a:cubicBezTo>
                    <a:cubicBezTo>
                      <a:pt x="10280840" y="1389980"/>
                      <a:pt x="10324086" y="1378549"/>
                      <a:pt x="10363709" y="1359499"/>
                    </a:cubicBezTo>
                    <a:cubicBezTo>
                      <a:pt x="10386952" y="1348259"/>
                      <a:pt x="10407146" y="1330353"/>
                      <a:pt x="10428291" y="1314920"/>
                    </a:cubicBezTo>
                    <a:cubicBezTo>
                      <a:pt x="10449438" y="1299489"/>
                      <a:pt x="10470394" y="1283486"/>
                      <a:pt x="10490969" y="1267104"/>
                    </a:cubicBezTo>
                    <a:cubicBezTo>
                      <a:pt x="10502208" y="1258149"/>
                      <a:pt x="10511734" y="1246909"/>
                      <a:pt x="10523354" y="1238337"/>
                    </a:cubicBezTo>
                    <a:cubicBezTo>
                      <a:pt x="10545263" y="1222334"/>
                      <a:pt x="10569075" y="1208808"/>
                      <a:pt x="10590031" y="1191664"/>
                    </a:cubicBezTo>
                    <a:cubicBezTo>
                      <a:pt x="10610225" y="1175089"/>
                      <a:pt x="10633467" y="1166707"/>
                      <a:pt x="10656519" y="1156038"/>
                    </a:cubicBezTo>
                    <a:cubicBezTo>
                      <a:pt x="10674046" y="1148036"/>
                      <a:pt x="10686617" y="1130320"/>
                      <a:pt x="10703573" y="1120603"/>
                    </a:cubicBezTo>
                    <a:cubicBezTo>
                      <a:pt x="10727767" y="1106697"/>
                      <a:pt x="10746246" y="1089553"/>
                      <a:pt x="10764534" y="1067643"/>
                    </a:cubicBezTo>
                    <a:cubicBezTo>
                      <a:pt x="10785111" y="1043068"/>
                      <a:pt x="10820162" y="1029732"/>
                      <a:pt x="10850453" y="1014301"/>
                    </a:cubicBezTo>
                    <a:cubicBezTo>
                      <a:pt x="10876171" y="1001157"/>
                      <a:pt x="10906081" y="995632"/>
                      <a:pt x="10929704" y="980201"/>
                    </a:cubicBezTo>
                    <a:cubicBezTo>
                      <a:pt x="10946279" y="969342"/>
                      <a:pt x="10958661" y="948957"/>
                      <a:pt x="10967423" y="930289"/>
                    </a:cubicBezTo>
                    <a:cubicBezTo>
                      <a:pt x="10987046" y="887995"/>
                      <a:pt x="11021146" y="861897"/>
                      <a:pt x="11058869" y="838084"/>
                    </a:cubicBezTo>
                    <a:cubicBezTo>
                      <a:pt x="11097350" y="813699"/>
                      <a:pt x="11133927" y="786836"/>
                      <a:pt x="11172600" y="762834"/>
                    </a:cubicBezTo>
                    <a:cubicBezTo>
                      <a:pt x="11211843" y="738638"/>
                      <a:pt x="11243658" y="706443"/>
                      <a:pt x="11275283" y="673676"/>
                    </a:cubicBezTo>
                    <a:cubicBezTo>
                      <a:pt x="11288238" y="660150"/>
                      <a:pt x="11305192" y="650434"/>
                      <a:pt x="11320623" y="639195"/>
                    </a:cubicBezTo>
                    <a:cubicBezTo>
                      <a:pt x="11338339" y="626241"/>
                      <a:pt x="11355296" y="611953"/>
                      <a:pt x="11374346" y="601664"/>
                    </a:cubicBezTo>
                    <a:cubicBezTo>
                      <a:pt x="11398160" y="588709"/>
                      <a:pt x="11424069" y="579757"/>
                      <a:pt x="11448453" y="567755"/>
                    </a:cubicBezTo>
                    <a:cubicBezTo>
                      <a:pt x="11476838" y="553657"/>
                      <a:pt x="11505795" y="539750"/>
                      <a:pt x="11532275" y="522605"/>
                    </a:cubicBezTo>
                    <a:cubicBezTo>
                      <a:pt x="11545039" y="514413"/>
                      <a:pt x="11553613" y="499363"/>
                      <a:pt x="11562947" y="486598"/>
                    </a:cubicBezTo>
                    <a:cubicBezTo>
                      <a:pt x="11599714" y="436305"/>
                      <a:pt x="11635529" y="385441"/>
                      <a:pt x="11672489" y="335337"/>
                    </a:cubicBezTo>
                    <a:cubicBezTo>
                      <a:pt x="11712304" y="281424"/>
                      <a:pt x="11763931" y="241608"/>
                      <a:pt x="11821656" y="207889"/>
                    </a:cubicBezTo>
                    <a:cubicBezTo>
                      <a:pt x="11877664" y="175312"/>
                      <a:pt x="11931195" y="138734"/>
                      <a:pt x="11986443" y="104824"/>
                    </a:cubicBezTo>
                    <a:cubicBezTo>
                      <a:pt x="11998443" y="97395"/>
                      <a:pt x="12013114" y="94347"/>
                      <a:pt x="12026448" y="88821"/>
                    </a:cubicBezTo>
                    <a:cubicBezTo>
                      <a:pt x="12072360" y="69580"/>
                      <a:pt x="12118083" y="50147"/>
                      <a:pt x="12160947" y="28621"/>
                    </a:cubicBezTo>
                    <a:lnTo>
                      <a:pt x="1219200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5148B0F-801C-45A1-80C1-EEC25A22A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44" y="3296011"/>
              <a:ext cx="12191456" cy="2849975"/>
              <a:chOff x="544" y="3296011"/>
              <a:chExt cx="12191456" cy="2849975"/>
            </a:xfrm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E7715ED9-C8CE-4651-82AA-1C4B5F14A0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911230A-EF3B-4760-9087-E4FBE05BDC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44" y="3296011"/>
                <a:ext cx="12191456" cy="2849975"/>
              </a:xfrm>
              <a:custGeom>
                <a:avLst/>
                <a:gdLst>
                  <a:gd name="connsiteX0" fmla="*/ 6095524 w 6095524"/>
                  <a:gd name="connsiteY0" fmla="*/ 0 h 1424940"/>
                  <a:gd name="connsiteX1" fmla="*/ 6095524 w 6095524"/>
                  <a:gd name="connsiteY1" fmla="*/ 17431 h 1424940"/>
                  <a:gd name="connsiteX2" fmla="*/ 6095524 w 6095524"/>
                  <a:gd name="connsiteY2" fmla="*/ 216290 h 1424940"/>
                  <a:gd name="connsiteX3" fmla="*/ 6079998 w 6095524"/>
                  <a:gd name="connsiteY3" fmla="*/ 230600 h 1424940"/>
                  <a:gd name="connsiteX4" fmla="*/ 6012751 w 6095524"/>
                  <a:gd name="connsiteY4" fmla="*/ 260699 h 1424940"/>
                  <a:gd name="connsiteX5" fmla="*/ 5992749 w 6095524"/>
                  <a:gd name="connsiteY5" fmla="*/ 268700 h 1424940"/>
                  <a:gd name="connsiteX6" fmla="*/ 5910358 w 6095524"/>
                  <a:gd name="connsiteY6" fmla="*/ 320231 h 1424940"/>
                  <a:gd name="connsiteX7" fmla="*/ 5835777 w 6095524"/>
                  <a:gd name="connsiteY7" fmla="*/ 383953 h 1424940"/>
                  <a:gd name="connsiteX8" fmla="*/ 5781008 w 6095524"/>
                  <a:gd name="connsiteY8" fmla="*/ 459581 h 1424940"/>
                  <a:gd name="connsiteX9" fmla="*/ 5765673 w 6095524"/>
                  <a:gd name="connsiteY9" fmla="*/ 477584 h 1424940"/>
                  <a:gd name="connsiteX10" fmla="*/ 5723763 w 6095524"/>
                  <a:gd name="connsiteY10" fmla="*/ 500158 h 1424940"/>
                  <a:gd name="connsiteX11" fmla="*/ 5686711 w 6095524"/>
                  <a:gd name="connsiteY11" fmla="*/ 517112 h 1424940"/>
                  <a:gd name="connsiteX12" fmla="*/ 5659850 w 6095524"/>
                  <a:gd name="connsiteY12" fmla="*/ 535877 h 1424940"/>
                  <a:gd name="connsiteX13" fmla="*/ 5637181 w 6095524"/>
                  <a:gd name="connsiteY13" fmla="*/ 553117 h 1424940"/>
                  <a:gd name="connsiteX14" fmla="*/ 5585841 w 6095524"/>
                  <a:gd name="connsiteY14" fmla="*/ 597694 h 1424940"/>
                  <a:gd name="connsiteX15" fmla="*/ 5528977 w 6095524"/>
                  <a:gd name="connsiteY15" fmla="*/ 635318 h 1424940"/>
                  <a:gd name="connsiteX16" fmla="*/ 5483256 w 6095524"/>
                  <a:gd name="connsiteY16" fmla="*/ 681419 h 1424940"/>
                  <a:gd name="connsiteX17" fmla="*/ 5464397 w 6095524"/>
                  <a:gd name="connsiteY17" fmla="*/ 706374 h 1424940"/>
                  <a:gd name="connsiteX18" fmla="*/ 5424773 w 6095524"/>
                  <a:gd name="connsiteY18" fmla="*/ 723424 h 1424940"/>
                  <a:gd name="connsiteX19" fmla="*/ 5381815 w 6095524"/>
                  <a:gd name="connsiteY19" fmla="*/ 750094 h 1424940"/>
                  <a:gd name="connsiteX20" fmla="*/ 5351335 w 6095524"/>
                  <a:gd name="connsiteY20" fmla="*/ 776573 h 1424940"/>
                  <a:gd name="connsiteX21" fmla="*/ 5327809 w 6095524"/>
                  <a:gd name="connsiteY21" fmla="*/ 794290 h 1424940"/>
                  <a:gd name="connsiteX22" fmla="*/ 5294566 w 6095524"/>
                  <a:gd name="connsiteY22" fmla="*/ 812102 h 1424940"/>
                  <a:gd name="connsiteX23" fmla="*/ 5261229 w 6095524"/>
                  <a:gd name="connsiteY23" fmla="*/ 835438 h 1424940"/>
                  <a:gd name="connsiteX24" fmla="*/ 5245037 w 6095524"/>
                  <a:gd name="connsiteY24" fmla="*/ 849821 h 1424940"/>
                  <a:gd name="connsiteX25" fmla="*/ 5213699 w 6095524"/>
                  <a:gd name="connsiteY25" fmla="*/ 873728 h 1424940"/>
                  <a:gd name="connsiteX26" fmla="*/ 5181409 w 6095524"/>
                  <a:gd name="connsiteY26" fmla="*/ 896017 h 1424940"/>
                  <a:gd name="connsiteX27" fmla="*/ 5120735 w 6095524"/>
                  <a:gd name="connsiteY27" fmla="*/ 921544 h 1424940"/>
                  <a:gd name="connsiteX28" fmla="*/ 5065490 w 6095524"/>
                  <a:gd name="connsiteY28" fmla="*/ 959072 h 1424940"/>
                  <a:gd name="connsiteX29" fmla="*/ 5021675 w 6095524"/>
                  <a:gd name="connsiteY29" fmla="*/ 986504 h 1424940"/>
                  <a:gd name="connsiteX30" fmla="*/ 4996148 w 6095524"/>
                  <a:gd name="connsiteY30" fmla="*/ 1004507 h 1424940"/>
                  <a:gd name="connsiteX31" fmla="*/ 4949285 w 6095524"/>
                  <a:gd name="connsiteY31" fmla="*/ 1044702 h 1424940"/>
                  <a:gd name="connsiteX32" fmla="*/ 4876609 w 6095524"/>
                  <a:gd name="connsiteY32" fmla="*/ 1086993 h 1424940"/>
                  <a:gd name="connsiteX33" fmla="*/ 4832699 w 6095524"/>
                  <a:gd name="connsiteY33" fmla="*/ 1109853 h 1424940"/>
                  <a:gd name="connsiteX34" fmla="*/ 4738211 w 6095524"/>
                  <a:gd name="connsiteY34" fmla="*/ 1144334 h 1424940"/>
                  <a:gd name="connsiteX35" fmla="*/ 4707731 w 6095524"/>
                  <a:gd name="connsiteY35" fmla="*/ 1156621 h 1424940"/>
                  <a:gd name="connsiteX36" fmla="*/ 4672870 w 6095524"/>
                  <a:gd name="connsiteY36" fmla="*/ 1164717 h 1424940"/>
                  <a:gd name="connsiteX37" fmla="*/ 4616863 w 6095524"/>
                  <a:gd name="connsiteY37" fmla="*/ 1183862 h 1424940"/>
                  <a:gd name="connsiteX38" fmla="*/ 4507516 w 6095524"/>
                  <a:gd name="connsiteY38" fmla="*/ 1216819 h 1424940"/>
                  <a:gd name="connsiteX39" fmla="*/ 4483513 w 6095524"/>
                  <a:gd name="connsiteY39" fmla="*/ 1221867 h 1424940"/>
                  <a:gd name="connsiteX40" fmla="*/ 4422362 w 6095524"/>
                  <a:gd name="connsiteY40" fmla="*/ 1243108 h 1424940"/>
                  <a:gd name="connsiteX41" fmla="*/ 4385691 w 6095524"/>
                  <a:gd name="connsiteY41" fmla="*/ 1257395 h 1424940"/>
                  <a:gd name="connsiteX42" fmla="*/ 4355306 w 6095524"/>
                  <a:gd name="connsiteY42" fmla="*/ 1265587 h 1424940"/>
                  <a:gd name="connsiteX43" fmla="*/ 4328446 w 6095524"/>
                  <a:gd name="connsiteY43" fmla="*/ 1269397 h 1424940"/>
                  <a:gd name="connsiteX44" fmla="*/ 4257770 w 6095524"/>
                  <a:gd name="connsiteY44" fmla="*/ 1288256 h 1424940"/>
                  <a:gd name="connsiteX45" fmla="*/ 4229576 w 6095524"/>
                  <a:gd name="connsiteY45" fmla="*/ 1295686 h 1424940"/>
                  <a:gd name="connsiteX46" fmla="*/ 4156424 w 6095524"/>
                  <a:gd name="connsiteY46" fmla="*/ 1321213 h 1424940"/>
                  <a:gd name="connsiteX47" fmla="*/ 4094416 w 6095524"/>
                  <a:gd name="connsiteY47" fmla="*/ 1338072 h 1424940"/>
                  <a:gd name="connsiteX48" fmla="*/ 4068509 w 6095524"/>
                  <a:gd name="connsiteY48" fmla="*/ 1346168 h 1424940"/>
                  <a:gd name="connsiteX49" fmla="*/ 4009263 w 6095524"/>
                  <a:gd name="connsiteY49" fmla="*/ 1359694 h 1424940"/>
                  <a:gd name="connsiteX50" fmla="*/ 3975735 w 6095524"/>
                  <a:gd name="connsiteY50" fmla="*/ 1369219 h 1424940"/>
                  <a:gd name="connsiteX51" fmla="*/ 3893915 w 6095524"/>
                  <a:gd name="connsiteY51" fmla="*/ 1379982 h 1424940"/>
                  <a:gd name="connsiteX52" fmla="*/ 3809428 w 6095524"/>
                  <a:gd name="connsiteY52" fmla="*/ 1390364 h 1424940"/>
                  <a:gd name="connsiteX53" fmla="*/ 3763042 w 6095524"/>
                  <a:gd name="connsiteY53" fmla="*/ 1393793 h 1424940"/>
                  <a:gd name="connsiteX54" fmla="*/ 3722561 w 6095524"/>
                  <a:gd name="connsiteY54" fmla="*/ 1399223 h 1424940"/>
                  <a:gd name="connsiteX55" fmla="*/ 3687318 w 6095524"/>
                  <a:gd name="connsiteY55" fmla="*/ 1402652 h 1424940"/>
                  <a:gd name="connsiteX56" fmla="*/ 3631216 w 6095524"/>
                  <a:gd name="connsiteY56" fmla="*/ 1409605 h 1424940"/>
                  <a:gd name="connsiteX57" fmla="*/ 3607880 w 6095524"/>
                  <a:gd name="connsiteY57" fmla="*/ 1411415 h 1424940"/>
                  <a:gd name="connsiteX58" fmla="*/ 3552825 w 6095524"/>
                  <a:gd name="connsiteY58" fmla="*/ 1411319 h 1424940"/>
                  <a:gd name="connsiteX59" fmla="*/ 3533680 w 6095524"/>
                  <a:gd name="connsiteY59" fmla="*/ 1410367 h 1424940"/>
                  <a:gd name="connsiteX60" fmla="*/ 3496818 w 6095524"/>
                  <a:gd name="connsiteY60" fmla="*/ 1398556 h 1424940"/>
                  <a:gd name="connsiteX61" fmla="*/ 3492437 w 6095524"/>
                  <a:gd name="connsiteY61" fmla="*/ 1397699 h 1424940"/>
                  <a:gd name="connsiteX62" fmla="*/ 3468243 w 6095524"/>
                  <a:gd name="connsiteY62" fmla="*/ 1393031 h 1424940"/>
                  <a:gd name="connsiteX63" fmla="*/ 3455003 w 6095524"/>
                  <a:gd name="connsiteY63" fmla="*/ 1391507 h 1424940"/>
                  <a:gd name="connsiteX64" fmla="*/ 3404711 w 6095524"/>
                  <a:gd name="connsiteY64" fmla="*/ 1381792 h 1424940"/>
                  <a:gd name="connsiteX65" fmla="*/ 3375756 w 6095524"/>
                  <a:gd name="connsiteY65" fmla="*/ 1377220 h 1424940"/>
                  <a:gd name="connsiteX66" fmla="*/ 3352324 w 6095524"/>
                  <a:gd name="connsiteY66" fmla="*/ 1377887 h 1424940"/>
                  <a:gd name="connsiteX67" fmla="*/ 3311176 w 6095524"/>
                  <a:gd name="connsiteY67" fmla="*/ 1378744 h 1424940"/>
                  <a:gd name="connsiteX68" fmla="*/ 3298031 w 6095524"/>
                  <a:gd name="connsiteY68" fmla="*/ 1380935 h 1424940"/>
                  <a:gd name="connsiteX69" fmla="*/ 3238595 w 6095524"/>
                  <a:gd name="connsiteY69" fmla="*/ 1374648 h 1424940"/>
                  <a:gd name="connsiteX70" fmla="*/ 3204686 w 6095524"/>
                  <a:gd name="connsiteY70" fmla="*/ 1374172 h 1424940"/>
                  <a:gd name="connsiteX71" fmla="*/ 3166491 w 6095524"/>
                  <a:gd name="connsiteY71" fmla="*/ 1366361 h 1424940"/>
                  <a:gd name="connsiteX72" fmla="*/ 3155347 w 6095524"/>
                  <a:gd name="connsiteY72" fmla="*/ 1366742 h 1424940"/>
                  <a:gd name="connsiteX73" fmla="*/ 3142869 w 6095524"/>
                  <a:gd name="connsiteY73" fmla="*/ 1367409 h 1424940"/>
                  <a:gd name="connsiteX74" fmla="*/ 3104578 w 6095524"/>
                  <a:gd name="connsiteY74" fmla="*/ 1367981 h 1424940"/>
                  <a:gd name="connsiteX75" fmla="*/ 3081337 w 6095524"/>
                  <a:gd name="connsiteY75" fmla="*/ 1370838 h 1424940"/>
                  <a:gd name="connsiteX76" fmla="*/ 3037047 w 6095524"/>
                  <a:gd name="connsiteY76" fmla="*/ 1369124 h 1424940"/>
                  <a:gd name="connsiteX77" fmla="*/ 3020663 w 6095524"/>
                  <a:gd name="connsiteY77" fmla="*/ 1371600 h 1424940"/>
                  <a:gd name="connsiteX78" fmla="*/ 2979230 w 6095524"/>
                  <a:gd name="connsiteY78" fmla="*/ 1371886 h 1424940"/>
                  <a:gd name="connsiteX79" fmla="*/ 2942082 w 6095524"/>
                  <a:gd name="connsiteY79" fmla="*/ 1370457 h 1424940"/>
                  <a:gd name="connsiteX80" fmla="*/ 2906268 w 6095524"/>
                  <a:gd name="connsiteY80" fmla="*/ 1371219 h 1424940"/>
                  <a:gd name="connsiteX81" fmla="*/ 2880646 w 6095524"/>
                  <a:gd name="connsiteY81" fmla="*/ 1374362 h 1424940"/>
                  <a:gd name="connsiteX82" fmla="*/ 2852833 w 6095524"/>
                  <a:gd name="connsiteY82" fmla="*/ 1376267 h 1424940"/>
                  <a:gd name="connsiteX83" fmla="*/ 2776157 w 6095524"/>
                  <a:gd name="connsiteY83" fmla="*/ 1387602 h 1424940"/>
                  <a:gd name="connsiteX84" fmla="*/ 2761965 w 6095524"/>
                  <a:gd name="connsiteY84" fmla="*/ 1384840 h 1424940"/>
                  <a:gd name="connsiteX85" fmla="*/ 2681383 w 6095524"/>
                  <a:gd name="connsiteY85" fmla="*/ 1382268 h 1424940"/>
                  <a:gd name="connsiteX86" fmla="*/ 2663857 w 6095524"/>
                  <a:gd name="connsiteY86" fmla="*/ 1382459 h 1424940"/>
                  <a:gd name="connsiteX87" fmla="*/ 2616803 w 6095524"/>
                  <a:gd name="connsiteY87" fmla="*/ 1371219 h 1424940"/>
                  <a:gd name="connsiteX88" fmla="*/ 2544223 w 6095524"/>
                  <a:gd name="connsiteY88" fmla="*/ 1389031 h 1424940"/>
                  <a:gd name="connsiteX89" fmla="*/ 2476309 w 6095524"/>
                  <a:gd name="connsiteY89" fmla="*/ 1411319 h 1424940"/>
                  <a:gd name="connsiteX90" fmla="*/ 2467737 w 6095524"/>
                  <a:gd name="connsiteY90" fmla="*/ 1414177 h 1424940"/>
                  <a:gd name="connsiteX91" fmla="*/ 2443353 w 6095524"/>
                  <a:gd name="connsiteY91" fmla="*/ 1419035 h 1424940"/>
                  <a:gd name="connsiteX92" fmla="*/ 2413159 w 6095524"/>
                  <a:gd name="connsiteY92" fmla="*/ 1420749 h 1424940"/>
                  <a:gd name="connsiteX93" fmla="*/ 2374868 w 6095524"/>
                  <a:gd name="connsiteY93" fmla="*/ 1424940 h 1424940"/>
                  <a:gd name="connsiteX94" fmla="*/ 2344198 w 6095524"/>
                  <a:gd name="connsiteY94" fmla="*/ 1419701 h 1424940"/>
                  <a:gd name="connsiteX95" fmla="*/ 2301335 w 6095524"/>
                  <a:gd name="connsiteY95" fmla="*/ 1411891 h 1424940"/>
                  <a:gd name="connsiteX96" fmla="*/ 2260949 w 6095524"/>
                  <a:gd name="connsiteY96" fmla="*/ 1404461 h 1424940"/>
                  <a:gd name="connsiteX97" fmla="*/ 2248186 w 6095524"/>
                  <a:gd name="connsiteY97" fmla="*/ 1413224 h 1424940"/>
                  <a:gd name="connsiteX98" fmla="*/ 2228469 w 6095524"/>
                  <a:gd name="connsiteY98" fmla="*/ 1420844 h 1424940"/>
                  <a:gd name="connsiteX99" fmla="*/ 2206562 w 6095524"/>
                  <a:gd name="connsiteY99" fmla="*/ 1411700 h 1424940"/>
                  <a:gd name="connsiteX100" fmla="*/ 2155317 w 6095524"/>
                  <a:gd name="connsiteY100" fmla="*/ 1392746 h 1424940"/>
                  <a:gd name="connsiteX101" fmla="*/ 2122932 w 6095524"/>
                  <a:gd name="connsiteY101" fmla="*/ 1391888 h 1424940"/>
                  <a:gd name="connsiteX102" fmla="*/ 2052542 w 6095524"/>
                  <a:gd name="connsiteY102" fmla="*/ 1383792 h 1424940"/>
                  <a:gd name="connsiteX103" fmla="*/ 2006537 w 6095524"/>
                  <a:gd name="connsiteY103" fmla="*/ 1372267 h 1424940"/>
                  <a:gd name="connsiteX104" fmla="*/ 1973486 w 6095524"/>
                  <a:gd name="connsiteY104" fmla="*/ 1359218 h 1424940"/>
                  <a:gd name="connsiteX105" fmla="*/ 1926146 w 6095524"/>
                  <a:gd name="connsiteY105" fmla="*/ 1342168 h 1424940"/>
                  <a:gd name="connsiteX106" fmla="*/ 1878616 w 6095524"/>
                  <a:gd name="connsiteY106" fmla="*/ 1333310 h 1424940"/>
                  <a:gd name="connsiteX107" fmla="*/ 1844231 w 6095524"/>
                  <a:gd name="connsiteY107" fmla="*/ 1322165 h 1424940"/>
                  <a:gd name="connsiteX108" fmla="*/ 1802225 w 6095524"/>
                  <a:gd name="connsiteY108" fmla="*/ 1314545 h 1424940"/>
                  <a:gd name="connsiteX109" fmla="*/ 1766983 w 6095524"/>
                  <a:gd name="connsiteY109" fmla="*/ 1314260 h 1424940"/>
                  <a:gd name="connsiteX110" fmla="*/ 1711738 w 6095524"/>
                  <a:gd name="connsiteY110" fmla="*/ 1315593 h 1424940"/>
                  <a:gd name="connsiteX111" fmla="*/ 1644111 w 6095524"/>
                  <a:gd name="connsiteY111" fmla="*/ 1292543 h 1424940"/>
                  <a:gd name="connsiteX112" fmla="*/ 1616774 w 6095524"/>
                  <a:gd name="connsiteY112" fmla="*/ 1287399 h 1424940"/>
                  <a:gd name="connsiteX113" fmla="*/ 1591056 w 6095524"/>
                  <a:gd name="connsiteY113" fmla="*/ 1285018 h 1424940"/>
                  <a:gd name="connsiteX114" fmla="*/ 1536478 w 6095524"/>
                  <a:gd name="connsiteY114" fmla="*/ 1269683 h 1424940"/>
                  <a:gd name="connsiteX115" fmla="*/ 1514285 w 6095524"/>
                  <a:gd name="connsiteY115" fmla="*/ 1264634 h 1424940"/>
                  <a:gd name="connsiteX116" fmla="*/ 1483233 w 6095524"/>
                  <a:gd name="connsiteY116" fmla="*/ 1264730 h 1424940"/>
                  <a:gd name="connsiteX117" fmla="*/ 1426750 w 6095524"/>
                  <a:gd name="connsiteY117" fmla="*/ 1257681 h 1424940"/>
                  <a:gd name="connsiteX118" fmla="*/ 1370362 w 6095524"/>
                  <a:gd name="connsiteY118" fmla="*/ 1237107 h 1424940"/>
                  <a:gd name="connsiteX119" fmla="*/ 1346454 w 6095524"/>
                  <a:gd name="connsiteY119" fmla="*/ 1239107 h 1424940"/>
                  <a:gd name="connsiteX120" fmla="*/ 1337882 w 6095524"/>
                  <a:gd name="connsiteY120" fmla="*/ 1238631 h 1424940"/>
                  <a:gd name="connsiteX121" fmla="*/ 1260825 w 6095524"/>
                  <a:gd name="connsiteY121" fmla="*/ 1227296 h 1424940"/>
                  <a:gd name="connsiteX122" fmla="*/ 1253109 w 6095524"/>
                  <a:gd name="connsiteY122" fmla="*/ 1226058 h 1424940"/>
                  <a:gd name="connsiteX123" fmla="*/ 1216915 w 6095524"/>
                  <a:gd name="connsiteY123" fmla="*/ 1215962 h 1424940"/>
                  <a:gd name="connsiteX124" fmla="*/ 1125664 w 6095524"/>
                  <a:gd name="connsiteY124" fmla="*/ 1209675 h 1424940"/>
                  <a:gd name="connsiteX125" fmla="*/ 1120045 w 6095524"/>
                  <a:gd name="connsiteY125" fmla="*/ 1208913 h 1424940"/>
                  <a:gd name="connsiteX126" fmla="*/ 1089469 w 6095524"/>
                  <a:gd name="connsiteY126" fmla="*/ 1213961 h 1424940"/>
                  <a:gd name="connsiteX127" fmla="*/ 1074325 w 6095524"/>
                  <a:gd name="connsiteY127" fmla="*/ 1221105 h 1424940"/>
                  <a:gd name="connsiteX128" fmla="*/ 1050703 w 6095524"/>
                  <a:gd name="connsiteY128" fmla="*/ 1228535 h 1424940"/>
                  <a:gd name="connsiteX129" fmla="*/ 1026700 w 6095524"/>
                  <a:gd name="connsiteY129" fmla="*/ 1231297 h 1424940"/>
                  <a:gd name="connsiteX130" fmla="*/ 986409 w 6095524"/>
                  <a:gd name="connsiteY130" fmla="*/ 1220057 h 1424940"/>
                  <a:gd name="connsiteX131" fmla="*/ 971741 w 6095524"/>
                  <a:gd name="connsiteY131" fmla="*/ 1218914 h 1424940"/>
                  <a:gd name="connsiteX132" fmla="*/ 939070 w 6095524"/>
                  <a:gd name="connsiteY132" fmla="*/ 1213485 h 1424940"/>
                  <a:gd name="connsiteX133" fmla="*/ 910495 w 6095524"/>
                  <a:gd name="connsiteY133" fmla="*/ 1213866 h 1424940"/>
                  <a:gd name="connsiteX134" fmla="*/ 887540 w 6095524"/>
                  <a:gd name="connsiteY134" fmla="*/ 1222534 h 1424940"/>
                  <a:gd name="connsiteX135" fmla="*/ 854202 w 6095524"/>
                  <a:gd name="connsiteY135" fmla="*/ 1224248 h 1424940"/>
                  <a:gd name="connsiteX136" fmla="*/ 832675 w 6095524"/>
                  <a:gd name="connsiteY136" fmla="*/ 1217962 h 1424940"/>
                  <a:gd name="connsiteX137" fmla="*/ 828294 w 6095524"/>
                  <a:gd name="connsiteY137" fmla="*/ 1217105 h 1424940"/>
                  <a:gd name="connsiteX138" fmla="*/ 772001 w 6095524"/>
                  <a:gd name="connsiteY138" fmla="*/ 1216723 h 1424940"/>
                  <a:gd name="connsiteX139" fmla="*/ 701707 w 6095524"/>
                  <a:gd name="connsiteY139" fmla="*/ 1235678 h 1424940"/>
                  <a:gd name="connsiteX140" fmla="*/ 690086 w 6095524"/>
                  <a:gd name="connsiteY140" fmla="*/ 1239679 h 1424940"/>
                  <a:gd name="connsiteX141" fmla="*/ 633412 w 6095524"/>
                  <a:gd name="connsiteY141" fmla="*/ 1246632 h 1424940"/>
                  <a:gd name="connsiteX142" fmla="*/ 603028 w 6095524"/>
                  <a:gd name="connsiteY142" fmla="*/ 1253681 h 1424940"/>
                  <a:gd name="connsiteX143" fmla="*/ 581120 w 6095524"/>
                  <a:gd name="connsiteY143" fmla="*/ 1254062 h 1424940"/>
                  <a:gd name="connsiteX144" fmla="*/ 554642 w 6095524"/>
                  <a:gd name="connsiteY144" fmla="*/ 1266539 h 1424940"/>
                  <a:gd name="connsiteX145" fmla="*/ 545973 w 6095524"/>
                  <a:gd name="connsiteY145" fmla="*/ 1271969 h 1424940"/>
                  <a:gd name="connsiteX146" fmla="*/ 535591 w 6095524"/>
                  <a:gd name="connsiteY146" fmla="*/ 1275207 h 1424940"/>
                  <a:gd name="connsiteX147" fmla="*/ 488538 w 6095524"/>
                  <a:gd name="connsiteY147" fmla="*/ 1285494 h 1424940"/>
                  <a:gd name="connsiteX148" fmla="*/ 480155 w 6095524"/>
                  <a:gd name="connsiteY148" fmla="*/ 1291304 h 1424940"/>
                  <a:gd name="connsiteX149" fmla="*/ 474535 w 6095524"/>
                  <a:gd name="connsiteY149" fmla="*/ 1294924 h 1424940"/>
                  <a:gd name="connsiteX150" fmla="*/ 428816 w 6095524"/>
                  <a:gd name="connsiteY150" fmla="*/ 1301020 h 1424940"/>
                  <a:gd name="connsiteX151" fmla="*/ 400241 w 6095524"/>
                  <a:gd name="connsiteY151" fmla="*/ 1318260 h 1424940"/>
                  <a:gd name="connsiteX152" fmla="*/ 392431 w 6095524"/>
                  <a:gd name="connsiteY152" fmla="*/ 1325594 h 1424940"/>
                  <a:gd name="connsiteX153" fmla="*/ 365093 w 6095524"/>
                  <a:gd name="connsiteY153" fmla="*/ 1336643 h 1424940"/>
                  <a:gd name="connsiteX154" fmla="*/ 273177 w 6095524"/>
                  <a:gd name="connsiteY154" fmla="*/ 1357884 h 1424940"/>
                  <a:gd name="connsiteX155" fmla="*/ 246888 w 6095524"/>
                  <a:gd name="connsiteY155" fmla="*/ 1350359 h 1424940"/>
                  <a:gd name="connsiteX156" fmla="*/ 196977 w 6095524"/>
                  <a:gd name="connsiteY156" fmla="*/ 1370552 h 1424940"/>
                  <a:gd name="connsiteX157" fmla="*/ 153352 w 6095524"/>
                  <a:gd name="connsiteY157" fmla="*/ 1381982 h 1424940"/>
                  <a:gd name="connsiteX158" fmla="*/ 137160 w 6095524"/>
                  <a:gd name="connsiteY158" fmla="*/ 1384745 h 1424940"/>
                  <a:gd name="connsiteX159" fmla="*/ 85917 w 6095524"/>
                  <a:gd name="connsiteY159" fmla="*/ 1389793 h 1424940"/>
                  <a:gd name="connsiteX160" fmla="*/ 59532 w 6095524"/>
                  <a:gd name="connsiteY160" fmla="*/ 1401223 h 1424940"/>
                  <a:gd name="connsiteX161" fmla="*/ 30325 w 6095524"/>
                  <a:gd name="connsiteY161" fmla="*/ 1409974 h 1424940"/>
                  <a:gd name="connsiteX162" fmla="*/ 0 w 6095524"/>
                  <a:gd name="connsiteY162" fmla="*/ 1412360 h 1424940"/>
                  <a:gd name="connsiteX163" fmla="*/ 0 w 6095524"/>
                  <a:gd name="connsiteY163" fmla="*/ 1058622 h 1424940"/>
                  <a:gd name="connsiteX164" fmla="*/ 17145 w 6095524"/>
                  <a:gd name="connsiteY164" fmla="*/ 1060228 h 1424940"/>
                  <a:gd name="connsiteX165" fmla="*/ 44672 w 6095524"/>
                  <a:gd name="connsiteY165" fmla="*/ 1066324 h 1424940"/>
                  <a:gd name="connsiteX166" fmla="*/ 84677 w 6095524"/>
                  <a:gd name="connsiteY166" fmla="*/ 1076230 h 1424940"/>
                  <a:gd name="connsiteX167" fmla="*/ 132017 w 6095524"/>
                  <a:gd name="connsiteY167" fmla="*/ 1064990 h 1424940"/>
                  <a:gd name="connsiteX168" fmla="*/ 136779 w 6095524"/>
                  <a:gd name="connsiteY168" fmla="*/ 1060323 h 1424940"/>
                  <a:gd name="connsiteX169" fmla="*/ 187547 w 6095524"/>
                  <a:gd name="connsiteY169" fmla="*/ 1049179 h 1424940"/>
                  <a:gd name="connsiteX170" fmla="*/ 270891 w 6095524"/>
                  <a:gd name="connsiteY170" fmla="*/ 1036415 h 1424940"/>
                  <a:gd name="connsiteX171" fmla="*/ 276320 w 6095524"/>
                  <a:gd name="connsiteY171" fmla="*/ 1035558 h 1424940"/>
                  <a:gd name="connsiteX172" fmla="*/ 323755 w 6095524"/>
                  <a:gd name="connsiteY172" fmla="*/ 1061561 h 1424940"/>
                  <a:gd name="connsiteX173" fmla="*/ 361855 w 6095524"/>
                  <a:gd name="connsiteY173" fmla="*/ 1057942 h 1424940"/>
                  <a:gd name="connsiteX174" fmla="*/ 379571 w 6095524"/>
                  <a:gd name="connsiteY174" fmla="*/ 1039939 h 1424940"/>
                  <a:gd name="connsiteX175" fmla="*/ 430530 w 6095524"/>
                  <a:gd name="connsiteY175" fmla="*/ 1025747 h 1424940"/>
                  <a:gd name="connsiteX176" fmla="*/ 493300 w 6095524"/>
                  <a:gd name="connsiteY176" fmla="*/ 1027176 h 1424940"/>
                  <a:gd name="connsiteX177" fmla="*/ 537782 w 6095524"/>
                  <a:gd name="connsiteY177" fmla="*/ 1025366 h 1424940"/>
                  <a:gd name="connsiteX178" fmla="*/ 562166 w 6095524"/>
                  <a:gd name="connsiteY178" fmla="*/ 1015746 h 1424940"/>
                  <a:gd name="connsiteX179" fmla="*/ 579596 w 6095524"/>
                  <a:gd name="connsiteY179" fmla="*/ 1016699 h 1424940"/>
                  <a:gd name="connsiteX180" fmla="*/ 612362 w 6095524"/>
                  <a:gd name="connsiteY180" fmla="*/ 1023557 h 1424940"/>
                  <a:gd name="connsiteX181" fmla="*/ 716090 w 6095524"/>
                  <a:gd name="connsiteY181" fmla="*/ 1031653 h 1424940"/>
                  <a:gd name="connsiteX182" fmla="*/ 758381 w 6095524"/>
                  <a:gd name="connsiteY182" fmla="*/ 1018985 h 1424940"/>
                  <a:gd name="connsiteX183" fmla="*/ 771049 w 6095524"/>
                  <a:gd name="connsiteY183" fmla="*/ 1018699 h 1424940"/>
                  <a:gd name="connsiteX184" fmla="*/ 799433 w 6095524"/>
                  <a:gd name="connsiteY184" fmla="*/ 1023652 h 1424940"/>
                  <a:gd name="connsiteX185" fmla="*/ 858012 w 6095524"/>
                  <a:gd name="connsiteY185" fmla="*/ 1020318 h 1424940"/>
                  <a:gd name="connsiteX186" fmla="*/ 879634 w 6095524"/>
                  <a:gd name="connsiteY186" fmla="*/ 1015270 h 1424940"/>
                  <a:gd name="connsiteX187" fmla="*/ 891635 w 6095524"/>
                  <a:gd name="connsiteY187" fmla="*/ 1012031 h 1424940"/>
                  <a:gd name="connsiteX188" fmla="*/ 953262 w 6095524"/>
                  <a:gd name="connsiteY188" fmla="*/ 1003078 h 1424940"/>
                  <a:gd name="connsiteX189" fmla="*/ 980694 w 6095524"/>
                  <a:gd name="connsiteY189" fmla="*/ 993458 h 1424940"/>
                  <a:gd name="connsiteX190" fmla="*/ 988124 w 6095524"/>
                  <a:gd name="connsiteY190" fmla="*/ 992029 h 1424940"/>
                  <a:gd name="connsiteX191" fmla="*/ 1028795 w 6095524"/>
                  <a:gd name="connsiteY191" fmla="*/ 996029 h 1424940"/>
                  <a:gd name="connsiteX192" fmla="*/ 1059275 w 6095524"/>
                  <a:gd name="connsiteY192" fmla="*/ 1011555 h 1424940"/>
                  <a:gd name="connsiteX193" fmla="*/ 1065181 w 6095524"/>
                  <a:gd name="connsiteY193" fmla="*/ 1016794 h 1424940"/>
                  <a:gd name="connsiteX194" fmla="*/ 1150144 w 6095524"/>
                  <a:gd name="connsiteY194" fmla="*/ 1014984 h 1424940"/>
                  <a:gd name="connsiteX195" fmla="*/ 1163193 w 6095524"/>
                  <a:gd name="connsiteY195" fmla="*/ 1012793 h 1424940"/>
                  <a:gd name="connsiteX196" fmla="*/ 1226249 w 6095524"/>
                  <a:gd name="connsiteY196" fmla="*/ 1021937 h 1424940"/>
                  <a:gd name="connsiteX197" fmla="*/ 1244632 w 6095524"/>
                  <a:gd name="connsiteY197" fmla="*/ 1023747 h 1424940"/>
                  <a:gd name="connsiteX198" fmla="*/ 1310545 w 6095524"/>
                  <a:gd name="connsiteY198" fmla="*/ 1031939 h 1424940"/>
                  <a:gd name="connsiteX199" fmla="*/ 1319879 w 6095524"/>
                  <a:gd name="connsiteY199" fmla="*/ 1024319 h 1424940"/>
                  <a:gd name="connsiteX200" fmla="*/ 1346740 w 6095524"/>
                  <a:gd name="connsiteY200" fmla="*/ 1005173 h 1424940"/>
                  <a:gd name="connsiteX201" fmla="*/ 1399699 w 6095524"/>
                  <a:gd name="connsiteY201" fmla="*/ 988219 h 1424940"/>
                  <a:gd name="connsiteX202" fmla="*/ 1414082 w 6095524"/>
                  <a:gd name="connsiteY202" fmla="*/ 989171 h 1424940"/>
                  <a:gd name="connsiteX203" fmla="*/ 1450467 w 6095524"/>
                  <a:gd name="connsiteY203" fmla="*/ 1017461 h 1424940"/>
                  <a:gd name="connsiteX204" fmla="*/ 1468184 w 6095524"/>
                  <a:gd name="connsiteY204" fmla="*/ 1028795 h 1424940"/>
                  <a:gd name="connsiteX205" fmla="*/ 1518476 w 6095524"/>
                  <a:gd name="connsiteY205" fmla="*/ 1049655 h 1424940"/>
                  <a:gd name="connsiteX206" fmla="*/ 1522667 w 6095524"/>
                  <a:gd name="connsiteY206" fmla="*/ 1053465 h 1424940"/>
                  <a:gd name="connsiteX207" fmla="*/ 1559814 w 6095524"/>
                  <a:gd name="connsiteY207" fmla="*/ 1098709 h 1424940"/>
                  <a:gd name="connsiteX208" fmla="*/ 1568196 w 6095524"/>
                  <a:gd name="connsiteY208" fmla="*/ 1106424 h 1424940"/>
                  <a:gd name="connsiteX209" fmla="*/ 1578293 w 6095524"/>
                  <a:gd name="connsiteY209" fmla="*/ 1118426 h 1424940"/>
                  <a:gd name="connsiteX210" fmla="*/ 1609820 w 6095524"/>
                  <a:gd name="connsiteY210" fmla="*/ 1141667 h 1424940"/>
                  <a:gd name="connsiteX211" fmla="*/ 1648873 w 6095524"/>
                  <a:gd name="connsiteY211" fmla="*/ 1149096 h 1424940"/>
                  <a:gd name="connsiteX212" fmla="*/ 1696022 w 6095524"/>
                  <a:gd name="connsiteY212" fmla="*/ 1160431 h 1424940"/>
                  <a:gd name="connsiteX213" fmla="*/ 1715739 w 6095524"/>
                  <a:gd name="connsiteY213" fmla="*/ 1168051 h 1424940"/>
                  <a:gd name="connsiteX214" fmla="*/ 1768602 w 6095524"/>
                  <a:gd name="connsiteY214" fmla="*/ 1182529 h 1424940"/>
                  <a:gd name="connsiteX215" fmla="*/ 1806321 w 6095524"/>
                  <a:gd name="connsiteY215" fmla="*/ 1194721 h 1424940"/>
                  <a:gd name="connsiteX216" fmla="*/ 1860709 w 6095524"/>
                  <a:gd name="connsiteY216" fmla="*/ 1201865 h 1424940"/>
                  <a:gd name="connsiteX217" fmla="*/ 1887093 w 6095524"/>
                  <a:gd name="connsiteY217" fmla="*/ 1202150 h 1424940"/>
                  <a:gd name="connsiteX218" fmla="*/ 1935575 w 6095524"/>
                  <a:gd name="connsiteY218" fmla="*/ 1238726 h 1424940"/>
                  <a:gd name="connsiteX219" fmla="*/ 1974247 w 6095524"/>
                  <a:gd name="connsiteY219" fmla="*/ 1262920 h 1424940"/>
                  <a:gd name="connsiteX220" fmla="*/ 2014919 w 6095524"/>
                  <a:gd name="connsiteY220" fmla="*/ 1251204 h 1424940"/>
                  <a:gd name="connsiteX221" fmla="*/ 2025968 w 6095524"/>
                  <a:gd name="connsiteY221" fmla="*/ 1240155 h 1424940"/>
                  <a:gd name="connsiteX222" fmla="*/ 2092643 w 6095524"/>
                  <a:gd name="connsiteY222" fmla="*/ 1229678 h 1424940"/>
                  <a:gd name="connsiteX223" fmla="*/ 2187893 w 6095524"/>
                  <a:gd name="connsiteY223" fmla="*/ 1229297 h 1424940"/>
                  <a:gd name="connsiteX224" fmla="*/ 2346294 w 6095524"/>
                  <a:gd name="connsiteY224" fmla="*/ 1205484 h 1424940"/>
                  <a:gd name="connsiteX225" fmla="*/ 2373916 w 6095524"/>
                  <a:gd name="connsiteY225" fmla="*/ 1194435 h 1424940"/>
                  <a:gd name="connsiteX226" fmla="*/ 2404967 w 6095524"/>
                  <a:gd name="connsiteY226" fmla="*/ 1191673 h 1424940"/>
                  <a:gd name="connsiteX227" fmla="*/ 2416874 w 6095524"/>
                  <a:gd name="connsiteY227" fmla="*/ 1198436 h 1424940"/>
                  <a:gd name="connsiteX228" fmla="*/ 2468975 w 6095524"/>
                  <a:gd name="connsiteY228" fmla="*/ 1208532 h 1424940"/>
                  <a:gd name="connsiteX229" fmla="*/ 2478882 w 6095524"/>
                  <a:gd name="connsiteY229" fmla="*/ 1208723 h 1424940"/>
                  <a:gd name="connsiteX230" fmla="*/ 2512791 w 6095524"/>
                  <a:gd name="connsiteY230" fmla="*/ 1204436 h 1424940"/>
                  <a:gd name="connsiteX231" fmla="*/ 2544223 w 6095524"/>
                  <a:gd name="connsiteY231" fmla="*/ 1201960 h 1424940"/>
                  <a:gd name="connsiteX232" fmla="*/ 2623471 w 6095524"/>
                  <a:gd name="connsiteY232" fmla="*/ 1210056 h 1424940"/>
                  <a:gd name="connsiteX233" fmla="*/ 2684241 w 6095524"/>
                  <a:gd name="connsiteY233" fmla="*/ 1208151 h 1424940"/>
                  <a:gd name="connsiteX234" fmla="*/ 2712244 w 6095524"/>
                  <a:gd name="connsiteY234" fmla="*/ 1210056 h 1424940"/>
                  <a:gd name="connsiteX235" fmla="*/ 2728055 w 6095524"/>
                  <a:gd name="connsiteY235" fmla="*/ 1212914 h 1424940"/>
                  <a:gd name="connsiteX236" fmla="*/ 2763869 w 6095524"/>
                  <a:gd name="connsiteY236" fmla="*/ 1232821 h 1424940"/>
                  <a:gd name="connsiteX237" fmla="*/ 2783491 w 6095524"/>
                  <a:gd name="connsiteY237" fmla="*/ 1237298 h 1424940"/>
                  <a:gd name="connsiteX238" fmla="*/ 2842546 w 6095524"/>
                  <a:gd name="connsiteY238" fmla="*/ 1236917 h 1424940"/>
                  <a:gd name="connsiteX239" fmla="*/ 2931128 w 6095524"/>
                  <a:gd name="connsiteY239" fmla="*/ 1206913 h 1424940"/>
                  <a:gd name="connsiteX240" fmla="*/ 2940368 w 6095524"/>
                  <a:gd name="connsiteY240" fmla="*/ 1202912 h 1424940"/>
                  <a:gd name="connsiteX241" fmla="*/ 2985421 w 6095524"/>
                  <a:gd name="connsiteY241" fmla="*/ 1197959 h 1424940"/>
                  <a:gd name="connsiteX242" fmla="*/ 3015996 w 6095524"/>
                  <a:gd name="connsiteY242" fmla="*/ 1204722 h 1424940"/>
                  <a:gd name="connsiteX243" fmla="*/ 3057621 w 6095524"/>
                  <a:gd name="connsiteY243" fmla="*/ 1218724 h 1424940"/>
                  <a:gd name="connsiteX244" fmla="*/ 3095054 w 6095524"/>
                  <a:gd name="connsiteY244" fmla="*/ 1230440 h 1424940"/>
                  <a:gd name="connsiteX245" fmla="*/ 3122295 w 6095524"/>
                  <a:gd name="connsiteY245" fmla="*/ 1243679 h 1424940"/>
                  <a:gd name="connsiteX246" fmla="*/ 3184589 w 6095524"/>
                  <a:gd name="connsiteY246" fmla="*/ 1253395 h 1424940"/>
                  <a:gd name="connsiteX247" fmla="*/ 3191066 w 6095524"/>
                  <a:gd name="connsiteY247" fmla="*/ 1255014 h 1424940"/>
                  <a:gd name="connsiteX248" fmla="*/ 3237929 w 6095524"/>
                  <a:gd name="connsiteY248" fmla="*/ 1243203 h 1424940"/>
                  <a:gd name="connsiteX249" fmla="*/ 3294221 w 6095524"/>
                  <a:gd name="connsiteY249" fmla="*/ 1231202 h 1424940"/>
                  <a:gd name="connsiteX250" fmla="*/ 3314319 w 6095524"/>
                  <a:gd name="connsiteY250" fmla="*/ 1235297 h 1424940"/>
                  <a:gd name="connsiteX251" fmla="*/ 3341846 w 6095524"/>
                  <a:gd name="connsiteY251" fmla="*/ 1241108 h 1424940"/>
                  <a:gd name="connsiteX252" fmla="*/ 3367373 w 6095524"/>
                  <a:gd name="connsiteY252" fmla="*/ 1238060 h 1424940"/>
                  <a:gd name="connsiteX253" fmla="*/ 3382899 w 6095524"/>
                  <a:gd name="connsiteY253" fmla="*/ 1237774 h 1424940"/>
                  <a:gd name="connsiteX254" fmla="*/ 3453765 w 6095524"/>
                  <a:gd name="connsiteY254" fmla="*/ 1273397 h 1424940"/>
                  <a:gd name="connsiteX255" fmla="*/ 3471767 w 6095524"/>
                  <a:gd name="connsiteY255" fmla="*/ 1276350 h 1424940"/>
                  <a:gd name="connsiteX256" fmla="*/ 3481959 w 6095524"/>
                  <a:gd name="connsiteY256" fmla="*/ 1280732 h 1424940"/>
                  <a:gd name="connsiteX257" fmla="*/ 3543396 w 6095524"/>
                  <a:gd name="connsiteY257" fmla="*/ 1324928 h 1424940"/>
                  <a:gd name="connsiteX258" fmla="*/ 3569494 w 6095524"/>
                  <a:gd name="connsiteY258" fmla="*/ 1333881 h 1424940"/>
                  <a:gd name="connsiteX259" fmla="*/ 3598164 w 6095524"/>
                  <a:gd name="connsiteY259" fmla="*/ 1332071 h 1424940"/>
                  <a:gd name="connsiteX260" fmla="*/ 3614738 w 6095524"/>
                  <a:gd name="connsiteY260" fmla="*/ 1328833 h 1424940"/>
                  <a:gd name="connsiteX261" fmla="*/ 3655886 w 6095524"/>
                  <a:gd name="connsiteY261" fmla="*/ 1300734 h 1424940"/>
                  <a:gd name="connsiteX262" fmla="*/ 3679317 w 6095524"/>
                  <a:gd name="connsiteY262" fmla="*/ 1301687 h 1424940"/>
                  <a:gd name="connsiteX263" fmla="*/ 3715893 w 6095524"/>
                  <a:gd name="connsiteY263" fmla="*/ 1321022 h 1424940"/>
                  <a:gd name="connsiteX264" fmla="*/ 3782282 w 6095524"/>
                  <a:gd name="connsiteY264" fmla="*/ 1329690 h 1424940"/>
                  <a:gd name="connsiteX265" fmla="*/ 3816001 w 6095524"/>
                  <a:gd name="connsiteY265" fmla="*/ 1302639 h 1424940"/>
                  <a:gd name="connsiteX266" fmla="*/ 3833431 w 6095524"/>
                  <a:gd name="connsiteY266" fmla="*/ 1276636 h 1424940"/>
                  <a:gd name="connsiteX267" fmla="*/ 3883819 w 6095524"/>
                  <a:gd name="connsiteY267" fmla="*/ 1246442 h 1424940"/>
                  <a:gd name="connsiteX268" fmla="*/ 3895821 w 6095524"/>
                  <a:gd name="connsiteY268" fmla="*/ 1257681 h 1424940"/>
                  <a:gd name="connsiteX269" fmla="*/ 3932778 w 6095524"/>
                  <a:gd name="connsiteY269" fmla="*/ 1262444 h 1424940"/>
                  <a:gd name="connsiteX270" fmla="*/ 3972782 w 6095524"/>
                  <a:gd name="connsiteY270" fmla="*/ 1262063 h 1424940"/>
                  <a:gd name="connsiteX271" fmla="*/ 4042505 w 6095524"/>
                  <a:gd name="connsiteY271" fmla="*/ 1267111 h 1424940"/>
                  <a:gd name="connsiteX272" fmla="*/ 4088892 w 6095524"/>
                  <a:gd name="connsiteY272" fmla="*/ 1238250 h 1424940"/>
                  <a:gd name="connsiteX273" fmla="*/ 4106609 w 6095524"/>
                  <a:gd name="connsiteY273" fmla="*/ 1226344 h 1424940"/>
                  <a:gd name="connsiteX274" fmla="*/ 4123182 w 6095524"/>
                  <a:gd name="connsiteY274" fmla="*/ 1218724 h 1424940"/>
                  <a:gd name="connsiteX275" fmla="*/ 4142328 w 6095524"/>
                  <a:gd name="connsiteY275" fmla="*/ 1214438 h 1424940"/>
                  <a:gd name="connsiteX276" fmla="*/ 4188524 w 6095524"/>
                  <a:gd name="connsiteY276" fmla="*/ 1198245 h 1424940"/>
                  <a:gd name="connsiteX277" fmla="*/ 4213860 w 6095524"/>
                  <a:gd name="connsiteY277" fmla="*/ 1182338 h 1424940"/>
                  <a:gd name="connsiteX278" fmla="*/ 4270820 w 6095524"/>
                  <a:gd name="connsiteY278" fmla="*/ 1167003 h 1424940"/>
                  <a:gd name="connsiteX279" fmla="*/ 4309587 w 6095524"/>
                  <a:gd name="connsiteY279" fmla="*/ 1153287 h 1424940"/>
                  <a:gd name="connsiteX280" fmla="*/ 4350449 w 6095524"/>
                  <a:gd name="connsiteY280" fmla="*/ 1129665 h 1424940"/>
                  <a:gd name="connsiteX281" fmla="*/ 4356164 w 6095524"/>
                  <a:gd name="connsiteY281" fmla="*/ 1126046 h 1424940"/>
                  <a:gd name="connsiteX282" fmla="*/ 4369880 w 6095524"/>
                  <a:gd name="connsiteY282" fmla="*/ 1110520 h 1424940"/>
                  <a:gd name="connsiteX283" fmla="*/ 4389787 w 6095524"/>
                  <a:gd name="connsiteY283" fmla="*/ 1057085 h 1424940"/>
                  <a:gd name="connsiteX284" fmla="*/ 4395502 w 6095524"/>
                  <a:gd name="connsiteY284" fmla="*/ 1046226 h 1424940"/>
                  <a:gd name="connsiteX285" fmla="*/ 4447413 w 6095524"/>
                  <a:gd name="connsiteY285" fmla="*/ 1009650 h 1424940"/>
                  <a:gd name="connsiteX286" fmla="*/ 4466654 w 6095524"/>
                  <a:gd name="connsiteY286" fmla="*/ 1013079 h 1424940"/>
                  <a:gd name="connsiteX287" fmla="*/ 4487894 w 6095524"/>
                  <a:gd name="connsiteY287" fmla="*/ 1025081 h 1424940"/>
                  <a:gd name="connsiteX288" fmla="*/ 4534472 w 6095524"/>
                  <a:gd name="connsiteY288" fmla="*/ 1028224 h 1424940"/>
                  <a:gd name="connsiteX289" fmla="*/ 4551903 w 6095524"/>
                  <a:gd name="connsiteY289" fmla="*/ 1022033 h 1424940"/>
                  <a:gd name="connsiteX290" fmla="*/ 4582382 w 6095524"/>
                  <a:gd name="connsiteY290" fmla="*/ 1005364 h 1424940"/>
                  <a:gd name="connsiteX291" fmla="*/ 4605909 w 6095524"/>
                  <a:gd name="connsiteY291" fmla="*/ 979551 h 1424940"/>
                  <a:gd name="connsiteX292" fmla="*/ 4640104 w 6095524"/>
                  <a:gd name="connsiteY292" fmla="*/ 936879 h 1424940"/>
                  <a:gd name="connsiteX293" fmla="*/ 4705731 w 6095524"/>
                  <a:gd name="connsiteY293" fmla="*/ 920591 h 1424940"/>
                  <a:gd name="connsiteX294" fmla="*/ 4730973 w 6095524"/>
                  <a:gd name="connsiteY294" fmla="*/ 915162 h 1424940"/>
                  <a:gd name="connsiteX295" fmla="*/ 4822794 w 6095524"/>
                  <a:gd name="connsiteY295" fmla="*/ 892397 h 1424940"/>
                  <a:gd name="connsiteX296" fmla="*/ 4830794 w 6095524"/>
                  <a:gd name="connsiteY296" fmla="*/ 891635 h 1424940"/>
                  <a:gd name="connsiteX297" fmla="*/ 4894421 w 6095524"/>
                  <a:gd name="connsiteY297" fmla="*/ 865442 h 1424940"/>
                  <a:gd name="connsiteX298" fmla="*/ 4909756 w 6095524"/>
                  <a:gd name="connsiteY298" fmla="*/ 858964 h 1424940"/>
                  <a:gd name="connsiteX299" fmla="*/ 4928521 w 6095524"/>
                  <a:gd name="connsiteY299" fmla="*/ 842391 h 1424940"/>
                  <a:gd name="connsiteX300" fmla="*/ 4945857 w 6095524"/>
                  <a:gd name="connsiteY300" fmla="*/ 795623 h 1424940"/>
                  <a:gd name="connsiteX301" fmla="*/ 4966145 w 6095524"/>
                  <a:gd name="connsiteY301" fmla="*/ 774287 h 1424940"/>
                  <a:gd name="connsiteX302" fmla="*/ 4980909 w 6095524"/>
                  <a:gd name="connsiteY302" fmla="*/ 761333 h 1424940"/>
                  <a:gd name="connsiteX303" fmla="*/ 4993862 w 6095524"/>
                  <a:gd name="connsiteY303" fmla="*/ 741712 h 1424940"/>
                  <a:gd name="connsiteX304" fmla="*/ 5006816 w 6095524"/>
                  <a:gd name="connsiteY304" fmla="*/ 694754 h 1424940"/>
                  <a:gd name="connsiteX305" fmla="*/ 5026724 w 6095524"/>
                  <a:gd name="connsiteY305" fmla="*/ 653129 h 1424940"/>
                  <a:gd name="connsiteX306" fmla="*/ 5062538 w 6095524"/>
                  <a:gd name="connsiteY306" fmla="*/ 630079 h 1424940"/>
                  <a:gd name="connsiteX307" fmla="*/ 5084731 w 6095524"/>
                  <a:gd name="connsiteY307" fmla="*/ 617982 h 1424940"/>
                  <a:gd name="connsiteX308" fmla="*/ 5172647 w 6095524"/>
                  <a:gd name="connsiteY308" fmla="*/ 630174 h 1424940"/>
                  <a:gd name="connsiteX309" fmla="*/ 5232654 w 6095524"/>
                  <a:gd name="connsiteY309" fmla="*/ 642080 h 1424940"/>
                  <a:gd name="connsiteX310" fmla="*/ 5252371 w 6095524"/>
                  <a:gd name="connsiteY310" fmla="*/ 637508 h 1424940"/>
                  <a:gd name="connsiteX311" fmla="*/ 5308092 w 6095524"/>
                  <a:gd name="connsiteY311" fmla="*/ 598646 h 1424940"/>
                  <a:gd name="connsiteX312" fmla="*/ 5363147 w 6095524"/>
                  <a:gd name="connsiteY312" fmla="*/ 581311 h 1424940"/>
                  <a:gd name="connsiteX313" fmla="*/ 5404580 w 6095524"/>
                  <a:gd name="connsiteY313" fmla="*/ 576358 h 1424940"/>
                  <a:gd name="connsiteX314" fmla="*/ 5440203 w 6095524"/>
                  <a:gd name="connsiteY314" fmla="*/ 572548 h 1424940"/>
                  <a:gd name="connsiteX315" fmla="*/ 5482971 w 6095524"/>
                  <a:gd name="connsiteY315" fmla="*/ 561880 h 1424940"/>
                  <a:gd name="connsiteX316" fmla="*/ 5507165 w 6095524"/>
                  <a:gd name="connsiteY316" fmla="*/ 550259 h 1424940"/>
                  <a:gd name="connsiteX317" fmla="*/ 5545645 w 6095524"/>
                  <a:gd name="connsiteY317" fmla="*/ 533591 h 1424940"/>
                  <a:gd name="connsiteX318" fmla="*/ 5585079 w 6095524"/>
                  <a:gd name="connsiteY318" fmla="*/ 511969 h 1424940"/>
                  <a:gd name="connsiteX319" fmla="*/ 5615368 w 6095524"/>
                  <a:gd name="connsiteY319" fmla="*/ 481679 h 1424940"/>
                  <a:gd name="connsiteX320" fmla="*/ 5631656 w 6095524"/>
                  <a:gd name="connsiteY320" fmla="*/ 456152 h 1424940"/>
                  <a:gd name="connsiteX321" fmla="*/ 5679377 w 6095524"/>
                  <a:gd name="connsiteY321" fmla="*/ 419576 h 1424940"/>
                  <a:gd name="connsiteX322" fmla="*/ 5722525 w 6095524"/>
                  <a:gd name="connsiteY322" fmla="*/ 350615 h 1424940"/>
                  <a:gd name="connsiteX323" fmla="*/ 5749576 w 6095524"/>
                  <a:gd name="connsiteY323" fmla="*/ 321945 h 1424940"/>
                  <a:gd name="connsiteX324" fmla="*/ 5764911 w 6095524"/>
                  <a:gd name="connsiteY324" fmla="*/ 313849 h 1424940"/>
                  <a:gd name="connsiteX325" fmla="*/ 5791009 w 6095524"/>
                  <a:gd name="connsiteY325" fmla="*/ 293942 h 1424940"/>
                  <a:gd name="connsiteX326" fmla="*/ 5806440 w 6095524"/>
                  <a:gd name="connsiteY326" fmla="*/ 279178 h 1424940"/>
                  <a:gd name="connsiteX327" fmla="*/ 5848636 w 6095524"/>
                  <a:gd name="connsiteY327" fmla="*/ 224885 h 1424940"/>
                  <a:gd name="connsiteX328" fmla="*/ 5861590 w 6095524"/>
                  <a:gd name="connsiteY328" fmla="*/ 208788 h 1424940"/>
                  <a:gd name="connsiteX329" fmla="*/ 5888355 w 6095524"/>
                  <a:gd name="connsiteY329" fmla="*/ 181166 h 1424940"/>
                  <a:gd name="connsiteX330" fmla="*/ 5900071 w 6095524"/>
                  <a:gd name="connsiteY330" fmla="*/ 172784 h 1424940"/>
                  <a:gd name="connsiteX331" fmla="*/ 5920740 w 6095524"/>
                  <a:gd name="connsiteY331" fmla="*/ 150305 h 1424940"/>
                  <a:gd name="connsiteX332" fmla="*/ 5969985 w 6095524"/>
                  <a:gd name="connsiteY332" fmla="*/ 91345 h 1424940"/>
                  <a:gd name="connsiteX333" fmla="*/ 5991130 w 6095524"/>
                  <a:gd name="connsiteY333" fmla="*/ 58293 h 1424940"/>
                  <a:gd name="connsiteX334" fmla="*/ 6033325 w 6095524"/>
                  <a:gd name="connsiteY334" fmla="*/ 33909 h 1424940"/>
                  <a:gd name="connsiteX335" fmla="*/ 6054376 w 6095524"/>
                  <a:gd name="connsiteY335" fmla="*/ 20955 h 1424940"/>
                  <a:gd name="connsiteX336" fmla="*/ 6095524 w 6095524"/>
                  <a:gd name="connsiteY336" fmla="*/ 0 h 14249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</a:cxnLst>
                <a:rect l="l" t="t" r="r" b="b"/>
                <a:pathLst>
                  <a:path w="6095524" h="1424940">
                    <a:moveTo>
                      <a:pt x="6095524" y="0"/>
                    </a:moveTo>
                    <a:cubicBezTo>
                      <a:pt x="6095524" y="7811"/>
                      <a:pt x="6095524" y="12573"/>
                      <a:pt x="6095524" y="17431"/>
                    </a:cubicBezTo>
                    <a:lnTo>
                      <a:pt x="6095524" y="216290"/>
                    </a:lnTo>
                    <a:lnTo>
                      <a:pt x="6079998" y="230600"/>
                    </a:lnTo>
                    <a:cubicBezTo>
                      <a:pt x="6058567" y="241363"/>
                      <a:pt x="6035706" y="251079"/>
                      <a:pt x="6012751" y="260699"/>
                    </a:cubicBezTo>
                    <a:cubicBezTo>
                      <a:pt x="6006084" y="263462"/>
                      <a:pt x="5998749" y="264986"/>
                      <a:pt x="5992749" y="268700"/>
                    </a:cubicBezTo>
                    <a:cubicBezTo>
                      <a:pt x="5965126" y="285655"/>
                      <a:pt x="5938361" y="303943"/>
                      <a:pt x="5910358" y="320231"/>
                    </a:cubicBezTo>
                    <a:cubicBezTo>
                      <a:pt x="5881497" y="337090"/>
                      <a:pt x="5855684" y="356997"/>
                      <a:pt x="5835777" y="383953"/>
                    </a:cubicBezTo>
                    <a:cubicBezTo>
                      <a:pt x="5817298" y="409004"/>
                      <a:pt x="5799391" y="434435"/>
                      <a:pt x="5781008" y="459581"/>
                    </a:cubicBezTo>
                    <a:cubicBezTo>
                      <a:pt x="5776341" y="465963"/>
                      <a:pt x="5772054" y="473488"/>
                      <a:pt x="5765673" y="477584"/>
                    </a:cubicBezTo>
                    <a:cubicBezTo>
                      <a:pt x="5752433" y="486156"/>
                      <a:pt x="5737955" y="493109"/>
                      <a:pt x="5723763" y="500158"/>
                    </a:cubicBezTo>
                    <a:cubicBezTo>
                      <a:pt x="5711571" y="506159"/>
                      <a:pt x="5698617" y="510635"/>
                      <a:pt x="5686711" y="517112"/>
                    </a:cubicBezTo>
                    <a:cubicBezTo>
                      <a:pt x="5677186" y="522256"/>
                      <a:pt x="5668708" y="529400"/>
                      <a:pt x="5659850" y="535877"/>
                    </a:cubicBezTo>
                    <a:cubicBezTo>
                      <a:pt x="5652135" y="541496"/>
                      <a:pt x="5643658" y="546354"/>
                      <a:pt x="5637181" y="553117"/>
                    </a:cubicBezTo>
                    <a:cubicBezTo>
                      <a:pt x="5621369" y="569500"/>
                      <a:pt x="5605462" y="585597"/>
                      <a:pt x="5585841" y="597694"/>
                    </a:cubicBezTo>
                    <a:cubicBezTo>
                      <a:pt x="5566505" y="609695"/>
                      <a:pt x="5548217" y="623126"/>
                      <a:pt x="5528977" y="635318"/>
                    </a:cubicBezTo>
                    <a:cubicBezTo>
                      <a:pt x="5510117" y="647224"/>
                      <a:pt x="5493067" y="660273"/>
                      <a:pt x="5483256" y="681419"/>
                    </a:cubicBezTo>
                    <a:cubicBezTo>
                      <a:pt x="5478875" y="690753"/>
                      <a:pt x="5472684" y="700945"/>
                      <a:pt x="5464397" y="706374"/>
                    </a:cubicBezTo>
                    <a:cubicBezTo>
                      <a:pt x="5452586" y="714089"/>
                      <a:pt x="5437632" y="716852"/>
                      <a:pt x="5424773" y="723424"/>
                    </a:cubicBezTo>
                    <a:cubicBezTo>
                      <a:pt x="5409628" y="731139"/>
                      <a:pt x="5392103" y="737807"/>
                      <a:pt x="5381815" y="750094"/>
                    </a:cubicBezTo>
                    <a:cubicBezTo>
                      <a:pt x="5372671" y="761048"/>
                      <a:pt x="5363432" y="769620"/>
                      <a:pt x="5351335" y="776573"/>
                    </a:cubicBezTo>
                    <a:cubicBezTo>
                      <a:pt x="5342858" y="781431"/>
                      <a:pt x="5336572" y="790289"/>
                      <a:pt x="5327809" y="794290"/>
                    </a:cubicBezTo>
                    <a:cubicBezTo>
                      <a:pt x="5316284" y="799624"/>
                      <a:pt x="5304663" y="803815"/>
                      <a:pt x="5294566" y="812102"/>
                    </a:cubicBezTo>
                    <a:cubicBezTo>
                      <a:pt x="5284089" y="820674"/>
                      <a:pt x="5272183" y="827437"/>
                      <a:pt x="5261229" y="835438"/>
                    </a:cubicBezTo>
                    <a:cubicBezTo>
                      <a:pt x="5255419" y="839724"/>
                      <a:pt x="5250656" y="845344"/>
                      <a:pt x="5245037" y="849821"/>
                    </a:cubicBezTo>
                    <a:cubicBezTo>
                      <a:pt x="5234750" y="858012"/>
                      <a:pt x="5224272" y="866013"/>
                      <a:pt x="5213699" y="873728"/>
                    </a:cubicBezTo>
                    <a:cubicBezTo>
                      <a:pt x="5203127" y="881444"/>
                      <a:pt x="5193030" y="890397"/>
                      <a:pt x="5181409" y="896017"/>
                    </a:cubicBezTo>
                    <a:cubicBezTo>
                      <a:pt x="5161598" y="905542"/>
                      <a:pt x="5139976" y="911257"/>
                      <a:pt x="5120735" y="921544"/>
                    </a:cubicBezTo>
                    <a:cubicBezTo>
                      <a:pt x="5101209" y="932021"/>
                      <a:pt x="5082826" y="945166"/>
                      <a:pt x="5065490" y="959072"/>
                    </a:cubicBezTo>
                    <a:cubicBezTo>
                      <a:pt x="5051774" y="970026"/>
                      <a:pt x="5038916" y="980885"/>
                      <a:pt x="5021675" y="986504"/>
                    </a:cubicBezTo>
                    <a:cubicBezTo>
                      <a:pt x="5012055" y="989648"/>
                      <a:pt x="5001959" y="996506"/>
                      <a:pt x="4996148" y="1004507"/>
                    </a:cubicBezTo>
                    <a:cubicBezTo>
                      <a:pt x="4983575" y="1021937"/>
                      <a:pt x="4967478" y="1034225"/>
                      <a:pt x="4949285" y="1044702"/>
                    </a:cubicBezTo>
                    <a:cubicBezTo>
                      <a:pt x="4924996" y="1058799"/>
                      <a:pt x="4900993" y="1073182"/>
                      <a:pt x="4876609" y="1086993"/>
                    </a:cubicBezTo>
                    <a:cubicBezTo>
                      <a:pt x="4862227" y="1095185"/>
                      <a:pt x="4847940" y="1103852"/>
                      <a:pt x="4832699" y="1109853"/>
                    </a:cubicBezTo>
                    <a:cubicBezTo>
                      <a:pt x="4801553" y="1122236"/>
                      <a:pt x="4769644" y="1132808"/>
                      <a:pt x="4738211" y="1144334"/>
                    </a:cubicBezTo>
                    <a:cubicBezTo>
                      <a:pt x="4727924" y="1148048"/>
                      <a:pt x="4718209" y="1153382"/>
                      <a:pt x="4707731" y="1156621"/>
                    </a:cubicBezTo>
                    <a:cubicBezTo>
                      <a:pt x="4696396" y="1160145"/>
                      <a:pt x="4684205" y="1161193"/>
                      <a:pt x="4672870" y="1164717"/>
                    </a:cubicBezTo>
                    <a:cubicBezTo>
                      <a:pt x="4654010" y="1170527"/>
                      <a:pt x="4635722" y="1177957"/>
                      <a:pt x="4616863" y="1183862"/>
                    </a:cubicBezTo>
                    <a:cubicBezTo>
                      <a:pt x="4580477" y="1195197"/>
                      <a:pt x="4543996" y="1206056"/>
                      <a:pt x="4507516" y="1216819"/>
                    </a:cubicBezTo>
                    <a:cubicBezTo>
                      <a:pt x="4499706" y="1219105"/>
                      <a:pt x="4491228" y="1219391"/>
                      <a:pt x="4483513" y="1221867"/>
                    </a:cubicBezTo>
                    <a:cubicBezTo>
                      <a:pt x="4463034" y="1228535"/>
                      <a:pt x="4442650" y="1235773"/>
                      <a:pt x="4422362" y="1243108"/>
                    </a:cubicBezTo>
                    <a:cubicBezTo>
                      <a:pt x="4410075" y="1247585"/>
                      <a:pt x="4398073" y="1253109"/>
                      <a:pt x="4385691" y="1257395"/>
                    </a:cubicBezTo>
                    <a:cubicBezTo>
                      <a:pt x="4375785" y="1260824"/>
                      <a:pt x="4365593" y="1263491"/>
                      <a:pt x="4355306" y="1265587"/>
                    </a:cubicBezTo>
                    <a:cubicBezTo>
                      <a:pt x="4346448" y="1267397"/>
                      <a:pt x="4337209" y="1267206"/>
                      <a:pt x="4328446" y="1269397"/>
                    </a:cubicBezTo>
                    <a:cubicBezTo>
                      <a:pt x="4304728" y="1275302"/>
                      <a:pt x="4281297" y="1281970"/>
                      <a:pt x="4257770" y="1288256"/>
                    </a:cubicBezTo>
                    <a:cubicBezTo>
                      <a:pt x="4248341" y="1290733"/>
                      <a:pt x="4238720" y="1292543"/>
                      <a:pt x="4229576" y="1295686"/>
                    </a:cubicBezTo>
                    <a:cubicBezTo>
                      <a:pt x="4205097" y="1303973"/>
                      <a:pt x="4180999" y="1313402"/>
                      <a:pt x="4156424" y="1321213"/>
                    </a:cubicBezTo>
                    <a:cubicBezTo>
                      <a:pt x="4136041" y="1327690"/>
                      <a:pt x="4115086" y="1332357"/>
                      <a:pt x="4094416" y="1338072"/>
                    </a:cubicBezTo>
                    <a:cubicBezTo>
                      <a:pt x="4085653" y="1340549"/>
                      <a:pt x="4077271" y="1344073"/>
                      <a:pt x="4068509" y="1346168"/>
                    </a:cubicBezTo>
                    <a:cubicBezTo>
                      <a:pt x="4048887" y="1350931"/>
                      <a:pt x="4028980" y="1354931"/>
                      <a:pt x="4009263" y="1359694"/>
                    </a:cubicBezTo>
                    <a:cubicBezTo>
                      <a:pt x="3998023" y="1362456"/>
                      <a:pt x="3987165" y="1367409"/>
                      <a:pt x="3975735" y="1369219"/>
                    </a:cubicBezTo>
                    <a:cubicBezTo>
                      <a:pt x="3948589" y="1373505"/>
                      <a:pt x="3921252" y="1376553"/>
                      <a:pt x="3893915" y="1379982"/>
                    </a:cubicBezTo>
                    <a:cubicBezTo>
                      <a:pt x="3865722" y="1383506"/>
                      <a:pt x="3837623" y="1387221"/>
                      <a:pt x="3809428" y="1390364"/>
                    </a:cubicBezTo>
                    <a:cubicBezTo>
                      <a:pt x="3793998" y="1391984"/>
                      <a:pt x="3778472" y="1392269"/>
                      <a:pt x="3763042" y="1393793"/>
                    </a:cubicBezTo>
                    <a:cubicBezTo>
                      <a:pt x="3749516" y="1395127"/>
                      <a:pt x="3736086" y="1397603"/>
                      <a:pt x="3722561" y="1399223"/>
                    </a:cubicBezTo>
                    <a:cubicBezTo>
                      <a:pt x="3710845" y="1400556"/>
                      <a:pt x="3699034" y="1401318"/>
                      <a:pt x="3687318" y="1402652"/>
                    </a:cubicBezTo>
                    <a:cubicBezTo>
                      <a:pt x="3668554" y="1404842"/>
                      <a:pt x="3649885" y="1407319"/>
                      <a:pt x="3631216" y="1409605"/>
                    </a:cubicBezTo>
                    <a:cubicBezTo>
                      <a:pt x="3623406" y="1410462"/>
                      <a:pt x="3615214" y="1412843"/>
                      <a:pt x="3607880" y="1411415"/>
                    </a:cubicBezTo>
                    <a:cubicBezTo>
                      <a:pt x="3589401" y="1407795"/>
                      <a:pt x="3571208" y="1408843"/>
                      <a:pt x="3552825" y="1411319"/>
                    </a:cubicBezTo>
                    <a:cubicBezTo>
                      <a:pt x="3546539" y="1412177"/>
                      <a:pt x="3539776" y="1411986"/>
                      <a:pt x="3533680" y="1410367"/>
                    </a:cubicBezTo>
                    <a:cubicBezTo>
                      <a:pt x="3521202" y="1407128"/>
                      <a:pt x="3509106" y="1402556"/>
                      <a:pt x="3496818" y="1398556"/>
                    </a:cubicBezTo>
                    <a:cubicBezTo>
                      <a:pt x="3495484" y="1398080"/>
                      <a:pt x="3493865" y="1397984"/>
                      <a:pt x="3492437" y="1397699"/>
                    </a:cubicBezTo>
                    <a:cubicBezTo>
                      <a:pt x="3484340" y="1396079"/>
                      <a:pt x="3476340" y="1394460"/>
                      <a:pt x="3468243" y="1393031"/>
                    </a:cubicBezTo>
                    <a:cubicBezTo>
                      <a:pt x="3463862" y="1392269"/>
                      <a:pt x="3459385" y="1392174"/>
                      <a:pt x="3455003" y="1391507"/>
                    </a:cubicBezTo>
                    <a:cubicBezTo>
                      <a:pt x="3438049" y="1388840"/>
                      <a:pt x="3419380" y="1393317"/>
                      <a:pt x="3404711" y="1381792"/>
                    </a:cubicBezTo>
                    <a:cubicBezTo>
                      <a:pt x="3395186" y="1374362"/>
                      <a:pt x="3385947" y="1376077"/>
                      <a:pt x="3375756" y="1377220"/>
                    </a:cubicBezTo>
                    <a:cubicBezTo>
                      <a:pt x="3368040" y="1378077"/>
                      <a:pt x="3360134" y="1377791"/>
                      <a:pt x="3352324" y="1377887"/>
                    </a:cubicBezTo>
                    <a:cubicBezTo>
                      <a:pt x="3338608" y="1378172"/>
                      <a:pt x="3324892" y="1378268"/>
                      <a:pt x="3311176" y="1378744"/>
                    </a:cubicBezTo>
                    <a:cubicBezTo>
                      <a:pt x="3306794" y="1378934"/>
                      <a:pt x="3302318" y="1381316"/>
                      <a:pt x="3298031" y="1380935"/>
                    </a:cubicBezTo>
                    <a:cubicBezTo>
                      <a:pt x="3278219" y="1379125"/>
                      <a:pt x="3258407" y="1376267"/>
                      <a:pt x="3238595" y="1374648"/>
                    </a:cubicBezTo>
                    <a:cubicBezTo>
                      <a:pt x="3227356" y="1373696"/>
                      <a:pt x="3215830" y="1375505"/>
                      <a:pt x="3204686" y="1374172"/>
                    </a:cubicBezTo>
                    <a:cubicBezTo>
                      <a:pt x="3191828" y="1372648"/>
                      <a:pt x="3179255" y="1368743"/>
                      <a:pt x="3166491" y="1366361"/>
                    </a:cubicBezTo>
                    <a:cubicBezTo>
                      <a:pt x="3162967" y="1365695"/>
                      <a:pt x="3159062" y="1366552"/>
                      <a:pt x="3155347" y="1366742"/>
                    </a:cubicBezTo>
                    <a:cubicBezTo>
                      <a:pt x="3151156" y="1366933"/>
                      <a:pt x="3147060" y="1367314"/>
                      <a:pt x="3142869" y="1367409"/>
                    </a:cubicBezTo>
                    <a:cubicBezTo>
                      <a:pt x="3130105" y="1367600"/>
                      <a:pt x="3117342" y="1367314"/>
                      <a:pt x="3104578" y="1367981"/>
                    </a:cubicBezTo>
                    <a:cubicBezTo>
                      <a:pt x="3096768" y="1368362"/>
                      <a:pt x="3088577" y="1372267"/>
                      <a:pt x="3081337" y="1370838"/>
                    </a:cubicBezTo>
                    <a:cubicBezTo>
                      <a:pt x="3066574" y="1368076"/>
                      <a:pt x="3051810" y="1374267"/>
                      <a:pt x="3037047" y="1369124"/>
                    </a:cubicBezTo>
                    <a:cubicBezTo>
                      <a:pt x="3032474" y="1367600"/>
                      <a:pt x="3026188" y="1371410"/>
                      <a:pt x="3020663" y="1371600"/>
                    </a:cubicBezTo>
                    <a:cubicBezTo>
                      <a:pt x="3006852" y="1372076"/>
                      <a:pt x="2993041" y="1371981"/>
                      <a:pt x="2979230" y="1371886"/>
                    </a:cubicBezTo>
                    <a:cubicBezTo>
                      <a:pt x="2966847" y="1371791"/>
                      <a:pt x="2953988" y="1373124"/>
                      <a:pt x="2942082" y="1370457"/>
                    </a:cubicBezTo>
                    <a:cubicBezTo>
                      <a:pt x="2929604" y="1367600"/>
                      <a:pt x="2918365" y="1367981"/>
                      <a:pt x="2906268" y="1371219"/>
                    </a:cubicBezTo>
                    <a:cubicBezTo>
                      <a:pt x="2897981" y="1373410"/>
                      <a:pt x="2889218" y="1373696"/>
                      <a:pt x="2880646" y="1374362"/>
                    </a:cubicBezTo>
                    <a:cubicBezTo>
                      <a:pt x="2871407" y="1375124"/>
                      <a:pt x="2861215" y="1373124"/>
                      <a:pt x="2852833" y="1376267"/>
                    </a:cubicBezTo>
                    <a:cubicBezTo>
                      <a:pt x="2827877" y="1385602"/>
                      <a:pt x="2802255" y="1387602"/>
                      <a:pt x="2776157" y="1387602"/>
                    </a:cubicBezTo>
                    <a:cubicBezTo>
                      <a:pt x="2771394" y="1387602"/>
                      <a:pt x="2766536" y="1386269"/>
                      <a:pt x="2761965" y="1384840"/>
                    </a:cubicBezTo>
                    <a:cubicBezTo>
                      <a:pt x="2735294" y="1376267"/>
                      <a:pt x="2708529" y="1377029"/>
                      <a:pt x="2681383" y="1382268"/>
                    </a:cubicBezTo>
                    <a:cubicBezTo>
                      <a:pt x="2675763" y="1383411"/>
                      <a:pt x="2669477" y="1383602"/>
                      <a:pt x="2663857" y="1382459"/>
                    </a:cubicBezTo>
                    <a:cubicBezTo>
                      <a:pt x="2648045" y="1379125"/>
                      <a:pt x="2632710" y="1373600"/>
                      <a:pt x="2616803" y="1371219"/>
                    </a:cubicBezTo>
                    <a:cubicBezTo>
                      <a:pt x="2590515" y="1367314"/>
                      <a:pt x="2567750" y="1380458"/>
                      <a:pt x="2544223" y="1389031"/>
                    </a:cubicBezTo>
                    <a:cubicBezTo>
                      <a:pt x="2521839" y="1397127"/>
                      <a:pt x="2502789" y="1415415"/>
                      <a:pt x="2476309" y="1411319"/>
                    </a:cubicBezTo>
                    <a:cubicBezTo>
                      <a:pt x="2473643" y="1410938"/>
                      <a:pt x="2470690" y="1413510"/>
                      <a:pt x="2467737" y="1414177"/>
                    </a:cubicBezTo>
                    <a:cubicBezTo>
                      <a:pt x="2459641" y="1415987"/>
                      <a:pt x="2451545" y="1418177"/>
                      <a:pt x="2443353" y="1419035"/>
                    </a:cubicBezTo>
                    <a:cubicBezTo>
                      <a:pt x="2433352" y="1420178"/>
                      <a:pt x="2423160" y="1419797"/>
                      <a:pt x="2413159" y="1420749"/>
                    </a:cubicBezTo>
                    <a:cubicBezTo>
                      <a:pt x="2400300" y="1421892"/>
                      <a:pt x="2387632" y="1424940"/>
                      <a:pt x="2374868" y="1424940"/>
                    </a:cubicBezTo>
                    <a:cubicBezTo>
                      <a:pt x="2364581" y="1424940"/>
                      <a:pt x="2354389" y="1421416"/>
                      <a:pt x="2344198" y="1419701"/>
                    </a:cubicBezTo>
                    <a:cubicBezTo>
                      <a:pt x="2329815" y="1417320"/>
                      <a:pt x="2314003" y="1417987"/>
                      <a:pt x="2301335" y="1411891"/>
                    </a:cubicBezTo>
                    <a:cubicBezTo>
                      <a:pt x="2287810" y="1405414"/>
                      <a:pt x="2274951" y="1402461"/>
                      <a:pt x="2260949" y="1404461"/>
                    </a:cubicBezTo>
                    <a:cubicBezTo>
                      <a:pt x="2256282" y="1405128"/>
                      <a:pt x="2250281" y="1409129"/>
                      <a:pt x="2248186" y="1413224"/>
                    </a:cubicBezTo>
                    <a:cubicBezTo>
                      <a:pt x="2243518" y="1422368"/>
                      <a:pt x="2237137" y="1423988"/>
                      <a:pt x="2228469" y="1420844"/>
                    </a:cubicBezTo>
                    <a:cubicBezTo>
                      <a:pt x="2220944" y="1418177"/>
                      <a:pt x="2211705" y="1416844"/>
                      <a:pt x="2206562" y="1411700"/>
                    </a:cubicBezTo>
                    <a:cubicBezTo>
                      <a:pt x="2191988" y="1397127"/>
                      <a:pt x="2173414" y="1396651"/>
                      <a:pt x="2155317" y="1392746"/>
                    </a:cubicBezTo>
                    <a:cubicBezTo>
                      <a:pt x="2144269" y="1390364"/>
                      <a:pt x="2133981" y="1390269"/>
                      <a:pt x="2122932" y="1391888"/>
                    </a:cubicBezTo>
                    <a:cubicBezTo>
                      <a:pt x="2098930" y="1395508"/>
                      <a:pt x="2075593" y="1390364"/>
                      <a:pt x="2052542" y="1383792"/>
                    </a:cubicBezTo>
                    <a:cubicBezTo>
                      <a:pt x="2037302" y="1379411"/>
                      <a:pt x="2021681" y="1376744"/>
                      <a:pt x="2006537" y="1372267"/>
                    </a:cubicBezTo>
                    <a:cubicBezTo>
                      <a:pt x="1995202" y="1368838"/>
                      <a:pt x="1983868" y="1364742"/>
                      <a:pt x="1973486" y="1359218"/>
                    </a:cubicBezTo>
                    <a:cubicBezTo>
                      <a:pt x="1958435" y="1351121"/>
                      <a:pt x="1945292" y="1338929"/>
                      <a:pt x="1926146" y="1342168"/>
                    </a:cubicBezTo>
                    <a:cubicBezTo>
                      <a:pt x="1909286" y="1345025"/>
                      <a:pt x="1894047" y="1339025"/>
                      <a:pt x="1878616" y="1333310"/>
                    </a:cubicBezTo>
                    <a:cubicBezTo>
                      <a:pt x="1867281" y="1329119"/>
                      <a:pt x="1855948" y="1324832"/>
                      <a:pt x="1844231" y="1322165"/>
                    </a:cubicBezTo>
                    <a:cubicBezTo>
                      <a:pt x="1830324" y="1319022"/>
                      <a:pt x="1814608" y="1320356"/>
                      <a:pt x="1802225" y="1314545"/>
                    </a:cubicBezTo>
                    <a:cubicBezTo>
                      <a:pt x="1789271" y="1308449"/>
                      <a:pt x="1778509" y="1312545"/>
                      <a:pt x="1766983" y="1314260"/>
                    </a:cubicBezTo>
                    <a:cubicBezTo>
                      <a:pt x="1748600" y="1316927"/>
                      <a:pt x="1730311" y="1321880"/>
                      <a:pt x="1711738" y="1315593"/>
                    </a:cubicBezTo>
                    <a:cubicBezTo>
                      <a:pt x="1689164" y="1307973"/>
                      <a:pt x="1666780" y="1299782"/>
                      <a:pt x="1644111" y="1292543"/>
                    </a:cubicBezTo>
                    <a:cubicBezTo>
                      <a:pt x="1635347" y="1289780"/>
                      <a:pt x="1625919" y="1288637"/>
                      <a:pt x="1616774" y="1287399"/>
                    </a:cubicBezTo>
                    <a:cubicBezTo>
                      <a:pt x="1608107" y="1286351"/>
                      <a:pt x="1597725" y="1289018"/>
                      <a:pt x="1591056" y="1285018"/>
                    </a:cubicBezTo>
                    <a:cubicBezTo>
                      <a:pt x="1573911" y="1274731"/>
                      <a:pt x="1556291" y="1269683"/>
                      <a:pt x="1536478" y="1269683"/>
                    </a:cubicBezTo>
                    <a:cubicBezTo>
                      <a:pt x="1529048" y="1269683"/>
                      <a:pt x="1521809" y="1265396"/>
                      <a:pt x="1514285" y="1264634"/>
                    </a:cubicBezTo>
                    <a:cubicBezTo>
                      <a:pt x="1503997" y="1263682"/>
                      <a:pt x="1492186" y="1261110"/>
                      <a:pt x="1483233" y="1264730"/>
                    </a:cubicBezTo>
                    <a:cubicBezTo>
                      <a:pt x="1462183" y="1273302"/>
                      <a:pt x="1445134" y="1266158"/>
                      <a:pt x="1426750" y="1257681"/>
                    </a:cubicBezTo>
                    <a:cubicBezTo>
                      <a:pt x="1408652" y="1249299"/>
                      <a:pt x="1389602" y="1242632"/>
                      <a:pt x="1370362" y="1237107"/>
                    </a:cubicBezTo>
                    <a:cubicBezTo>
                      <a:pt x="1363123" y="1235107"/>
                      <a:pt x="1354456" y="1238441"/>
                      <a:pt x="1346454" y="1239107"/>
                    </a:cubicBezTo>
                    <a:cubicBezTo>
                      <a:pt x="1343596" y="1239298"/>
                      <a:pt x="1340453" y="1239584"/>
                      <a:pt x="1337882" y="1238631"/>
                    </a:cubicBezTo>
                    <a:cubicBezTo>
                      <a:pt x="1313022" y="1229487"/>
                      <a:pt x="1287780" y="1222534"/>
                      <a:pt x="1260825" y="1227296"/>
                    </a:cubicBezTo>
                    <a:cubicBezTo>
                      <a:pt x="1258349" y="1227773"/>
                      <a:pt x="1255586" y="1226725"/>
                      <a:pt x="1253109" y="1226058"/>
                    </a:cubicBezTo>
                    <a:cubicBezTo>
                      <a:pt x="1241012" y="1222629"/>
                      <a:pt x="1229201" y="1217200"/>
                      <a:pt x="1216915" y="1215962"/>
                    </a:cubicBezTo>
                    <a:cubicBezTo>
                      <a:pt x="1186625" y="1212914"/>
                      <a:pt x="1156146" y="1211675"/>
                      <a:pt x="1125664" y="1209675"/>
                    </a:cubicBezTo>
                    <a:cubicBezTo>
                      <a:pt x="1123759" y="1209580"/>
                      <a:pt x="1121759" y="1209580"/>
                      <a:pt x="1120045" y="1208913"/>
                    </a:cubicBezTo>
                    <a:cubicBezTo>
                      <a:pt x="1108805" y="1204817"/>
                      <a:pt x="1098995" y="1206151"/>
                      <a:pt x="1089469" y="1213961"/>
                    </a:cubicBezTo>
                    <a:cubicBezTo>
                      <a:pt x="1085278" y="1217390"/>
                      <a:pt x="1079563" y="1219200"/>
                      <a:pt x="1074325" y="1221105"/>
                    </a:cubicBezTo>
                    <a:cubicBezTo>
                      <a:pt x="1066609" y="1223963"/>
                      <a:pt x="1058704" y="1226725"/>
                      <a:pt x="1050703" y="1228535"/>
                    </a:cubicBezTo>
                    <a:cubicBezTo>
                      <a:pt x="1042797" y="1230249"/>
                      <a:pt x="1034320" y="1232630"/>
                      <a:pt x="1026700" y="1231297"/>
                    </a:cubicBezTo>
                    <a:cubicBezTo>
                      <a:pt x="1012984" y="1228916"/>
                      <a:pt x="999934" y="1223582"/>
                      <a:pt x="986409" y="1220057"/>
                    </a:cubicBezTo>
                    <a:cubicBezTo>
                      <a:pt x="981742" y="1218819"/>
                      <a:pt x="976598" y="1219010"/>
                      <a:pt x="971741" y="1218914"/>
                    </a:cubicBezTo>
                    <a:cubicBezTo>
                      <a:pt x="960596" y="1218629"/>
                      <a:pt x="949166" y="1221391"/>
                      <a:pt x="939070" y="1213485"/>
                    </a:cubicBezTo>
                    <a:cubicBezTo>
                      <a:pt x="929736" y="1206056"/>
                      <a:pt x="920305" y="1208246"/>
                      <a:pt x="910495" y="1213866"/>
                    </a:cubicBezTo>
                    <a:cubicBezTo>
                      <a:pt x="903446" y="1217867"/>
                      <a:pt x="895446" y="1221010"/>
                      <a:pt x="887540" y="1222534"/>
                    </a:cubicBezTo>
                    <a:cubicBezTo>
                      <a:pt x="876681" y="1224629"/>
                      <a:pt x="865918" y="1225487"/>
                      <a:pt x="854202" y="1224248"/>
                    </a:cubicBezTo>
                    <a:cubicBezTo>
                      <a:pt x="845915" y="1223391"/>
                      <a:pt x="839152" y="1223010"/>
                      <a:pt x="832675" y="1217962"/>
                    </a:cubicBezTo>
                    <a:cubicBezTo>
                      <a:pt x="831628" y="1217200"/>
                      <a:pt x="829723" y="1217009"/>
                      <a:pt x="828294" y="1217105"/>
                    </a:cubicBezTo>
                    <a:cubicBezTo>
                      <a:pt x="809530" y="1218724"/>
                      <a:pt x="790956" y="1217867"/>
                      <a:pt x="772001" y="1216723"/>
                    </a:cubicBezTo>
                    <a:cubicBezTo>
                      <a:pt x="747904" y="1215200"/>
                      <a:pt x="722566" y="1219676"/>
                      <a:pt x="701707" y="1235678"/>
                    </a:cubicBezTo>
                    <a:cubicBezTo>
                      <a:pt x="698659" y="1238060"/>
                      <a:pt x="694087" y="1239107"/>
                      <a:pt x="690086" y="1239679"/>
                    </a:cubicBezTo>
                    <a:cubicBezTo>
                      <a:pt x="671227" y="1242155"/>
                      <a:pt x="652272" y="1243870"/>
                      <a:pt x="633412" y="1246632"/>
                    </a:cubicBezTo>
                    <a:cubicBezTo>
                      <a:pt x="623125" y="1248156"/>
                      <a:pt x="612362" y="1249490"/>
                      <a:pt x="603028" y="1253681"/>
                    </a:cubicBezTo>
                    <a:cubicBezTo>
                      <a:pt x="593885" y="1257776"/>
                      <a:pt x="586549" y="1262634"/>
                      <a:pt x="581120" y="1254062"/>
                    </a:cubicBezTo>
                    <a:cubicBezTo>
                      <a:pt x="571406" y="1258634"/>
                      <a:pt x="562927" y="1262444"/>
                      <a:pt x="554642" y="1266539"/>
                    </a:cubicBezTo>
                    <a:cubicBezTo>
                      <a:pt x="551593" y="1268063"/>
                      <a:pt x="549021" y="1270540"/>
                      <a:pt x="545973" y="1271969"/>
                    </a:cubicBezTo>
                    <a:cubicBezTo>
                      <a:pt x="542734" y="1273493"/>
                      <a:pt x="539115" y="1274445"/>
                      <a:pt x="535591" y="1275207"/>
                    </a:cubicBezTo>
                    <a:cubicBezTo>
                      <a:pt x="519874" y="1278636"/>
                      <a:pt x="504158" y="1281779"/>
                      <a:pt x="488538" y="1285494"/>
                    </a:cubicBezTo>
                    <a:cubicBezTo>
                      <a:pt x="485489" y="1286256"/>
                      <a:pt x="482917" y="1289304"/>
                      <a:pt x="480155" y="1291304"/>
                    </a:cubicBezTo>
                    <a:cubicBezTo>
                      <a:pt x="478345" y="1292638"/>
                      <a:pt x="476536" y="1294638"/>
                      <a:pt x="474535" y="1294924"/>
                    </a:cubicBezTo>
                    <a:cubicBezTo>
                      <a:pt x="459295" y="1297210"/>
                      <a:pt x="444151" y="1299877"/>
                      <a:pt x="428816" y="1301020"/>
                    </a:cubicBezTo>
                    <a:cubicBezTo>
                      <a:pt x="415957" y="1301972"/>
                      <a:pt x="403574" y="1301687"/>
                      <a:pt x="400241" y="1318260"/>
                    </a:cubicBezTo>
                    <a:cubicBezTo>
                      <a:pt x="399669" y="1321118"/>
                      <a:pt x="395573" y="1324166"/>
                      <a:pt x="392431" y="1325594"/>
                    </a:cubicBezTo>
                    <a:cubicBezTo>
                      <a:pt x="383477" y="1329690"/>
                      <a:pt x="373951" y="1332452"/>
                      <a:pt x="365093" y="1336643"/>
                    </a:cubicBezTo>
                    <a:cubicBezTo>
                      <a:pt x="336042" y="1350645"/>
                      <a:pt x="305658" y="1359503"/>
                      <a:pt x="273177" y="1357884"/>
                    </a:cubicBezTo>
                    <a:cubicBezTo>
                      <a:pt x="263081" y="1357408"/>
                      <a:pt x="253270" y="1352264"/>
                      <a:pt x="246888" y="1350359"/>
                    </a:cubicBezTo>
                    <a:cubicBezTo>
                      <a:pt x="228506" y="1357884"/>
                      <a:pt x="213075" y="1365123"/>
                      <a:pt x="196977" y="1370552"/>
                    </a:cubicBezTo>
                    <a:cubicBezTo>
                      <a:pt x="182785" y="1375410"/>
                      <a:pt x="167926" y="1378458"/>
                      <a:pt x="153352" y="1381982"/>
                    </a:cubicBezTo>
                    <a:cubicBezTo>
                      <a:pt x="148018" y="1383316"/>
                      <a:pt x="142589" y="1384078"/>
                      <a:pt x="137160" y="1384745"/>
                    </a:cubicBezTo>
                    <a:cubicBezTo>
                      <a:pt x="120206" y="1386840"/>
                      <a:pt x="102489" y="1381792"/>
                      <a:pt x="85917" y="1389793"/>
                    </a:cubicBezTo>
                    <a:cubicBezTo>
                      <a:pt x="77248" y="1393984"/>
                      <a:pt x="68675" y="1399032"/>
                      <a:pt x="59532" y="1401223"/>
                    </a:cubicBezTo>
                    <a:cubicBezTo>
                      <a:pt x="49721" y="1403604"/>
                      <a:pt x="40124" y="1407319"/>
                      <a:pt x="30325" y="1409974"/>
                    </a:cubicBezTo>
                    <a:lnTo>
                      <a:pt x="0" y="1412360"/>
                    </a:lnTo>
                    <a:lnTo>
                      <a:pt x="0" y="1058622"/>
                    </a:lnTo>
                    <a:lnTo>
                      <a:pt x="17145" y="1060228"/>
                    </a:lnTo>
                    <a:cubicBezTo>
                      <a:pt x="26480" y="1061561"/>
                      <a:pt x="35528" y="1066133"/>
                      <a:pt x="44672" y="1066324"/>
                    </a:cubicBezTo>
                    <a:cubicBezTo>
                      <a:pt x="59055" y="1066610"/>
                      <a:pt x="71819" y="1068419"/>
                      <a:pt x="84677" y="1076230"/>
                    </a:cubicBezTo>
                    <a:cubicBezTo>
                      <a:pt x="104108" y="1087946"/>
                      <a:pt x="120110" y="1082993"/>
                      <a:pt x="132017" y="1064990"/>
                    </a:cubicBezTo>
                    <a:cubicBezTo>
                      <a:pt x="133255" y="1063181"/>
                      <a:pt x="134874" y="1060799"/>
                      <a:pt x="136779" y="1060323"/>
                    </a:cubicBezTo>
                    <a:cubicBezTo>
                      <a:pt x="153639" y="1056132"/>
                      <a:pt x="170974" y="1048131"/>
                      <a:pt x="187547" y="1049179"/>
                    </a:cubicBezTo>
                    <a:cubicBezTo>
                      <a:pt x="216789" y="1051084"/>
                      <a:pt x="244316" y="1048798"/>
                      <a:pt x="270891" y="1036415"/>
                    </a:cubicBezTo>
                    <a:cubicBezTo>
                      <a:pt x="272510" y="1035653"/>
                      <a:pt x="274987" y="1034891"/>
                      <a:pt x="276320" y="1035558"/>
                    </a:cubicBezTo>
                    <a:cubicBezTo>
                      <a:pt x="292322" y="1043845"/>
                      <a:pt x="309848" y="1050417"/>
                      <a:pt x="323755" y="1061561"/>
                    </a:cubicBezTo>
                    <a:cubicBezTo>
                      <a:pt x="336995" y="1072134"/>
                      <a:pt x="352997" y="1072229"/>
                      <a:pt x="361855" y="1057942"/>
                    </a:cubicBezTo>
                    <a:cubicBezTo>
                      <a:pt x="366236" y="1050893"/>
                      <a:pt x="372332" y="1042702"/>
                      <a:pt x="379571" y="1039939"/>
                    </a:cubicBezTo>
                    <a:cubicBezTo>
                      <a:pt x="395954" y="1033653"/>
                      <a:pt x="413481" y="1030414"/>
                      <a:pt x="430530" y="1025747"/>
                    </a:cubicBezTo>
                    <a:cubicBezTo>
                      <a:pt x="451581" y="1020032"/>
                      <a:pt x="472345" y="1020032"/>
                      <a:pt x="493300" y="1027176"/>
                    </a:cubicBezTo>
                    <a:cubicBezTo>
                      <a:pt x="508064" y="1032224"/>
                      <a:pt x="523113" y="1032224"/>
                      <a:pt x="537782" y="1025366"/>
                    </a:cubicBezTo>
                    <a:cubicBezTo>
                      <a:pt x="545687" y="1021652"/>
                      <a:pt x="553784" y="1017842"/>
                      <a:pt x="562166" y="1015746"/>
                    </a:cubicBezTo>
                    <a:cubicBezTo>
                      <a:pt x="567595" y="1014412"/>
                      <a:pt x="573881" y="1015651"/>
                      <a:pt x="579596" y="1016699"/>
                    </a:cubicBezTo>
                    <a:cubicBezTo>
                      <a:pt x="590645" y="1018794"/>
                      <a:pt x="602075" y="1025176"/>
                      <a:pt x="612362" y="1023557"/>
                    </a:cubicBezTo>
                    <a:cubicBezTo>
                      <a:pt x="647891" y="1017842"/>
                      <a:pt x="681419" y="1031272"/>
                      <a:pt x="716090" y="1031653"/>
                    </a:cubicBezTo>
                    <a:cubicBezTo>
                      <a:pt x="731806" y="1031843"/>
                      <a:pt x="747332" y="1034891"/>
                      <a:pt x="758381" y="1018985"/>
                    </a:cubicBezTo>
                    <a:cubicBezTo>
                      <a:pt x="759809" y="1016889"/>
                      <a:pt x="766763" y="1018032"/>
                      <a:pt x="771049" y="1018699"/>
                    </a:cubicBezTo>
                    <a:cubicBezTo>
                      <a:pt x="780574" y="1020128"/>
                      <a:pt x="790004" y="1023747"/>
                      <a:pt x="799433" y="1023652"/>
                    </a:cubicBezTo>
                    <a:cubicBezTo>
                      <a:pt x="818960" y="1023557"/>
                      <a:pt x="838581" y="1022033"/>
                      <a:pt x="858012" y="1020318"/>
                    </a:cubicBezTo>
                    <a:cubicBezTo>
                      <a:pt x="865346" y="1019651"/>
                      <a:pt x="872395" y="1017080"/>
                      <a:pt x="879634" y="1015270"/>
                    </a:cubicBezTo>
                    <a:cubicBezTo>
                      <a:pt x="883634" y="1014222"/>
                      <a:pt x="887921" y="1011460"/>
                      <a:pt x="891635" y="1012031"/>
                    </a:cubicBezTo>
                    <a:cubicBezTo>
                      <a:pt x="913162" y="1015365"/>
                      <a:pt x="932879" y="1007174"/>
                      <a:pt x="953262" y="1003078"/>
                    </a:cubicBezTo>
                    <a:cubicBezTo>
                      <a:pt x="962692" y="1001173"/>
                      <a:pt x="971550" y="996601"/>
                      <a:pt x="980694" y="993458"/>
                    </a:cubicBezTo>
                    <a:cubicBezTo>
                      <a:pt x="983075" y="992600"/>
                      <a:pt x="985742" y="991838"/>
                      <a:pt x="988124" y="992029"/>
                    </a:cubicBezTo>
                    <a:cubicBezTo>
                      <a:pt x="1001744" y="993172"/>
                      <a:pt x="1015270" y="994791"/>
                      <a:pt x="1028795" y="996029"/>
                    </a:cubicBezTo>
                    <a:cubicBezTo>
                      <a:pt x="1041083" y="997172"/>
                      <a:pt x="1053465" y="997553"/>
                      <a:pt x="1059275" y="1011555"/>
                    </a:cubicBezTo>
                    <a:cubicBezTo>
                      <a:pt x="1060133" y="1013746"/>
                      <a:pt x="1062990" y="1015365"/>
                      <a:pt x="1065181" y="1016794"/>
                    </a:cubicBezTo>
                    <a:cubicBezTo>
                      <a:pt x="1098995" y="1038797"/>
                      <a:pt x="1117092" y="1038225"/>
                      <a:pt x="1150144" y="1014984"/>
                    </a:cubicBezTo>
                    <a:cubicBezTo>
                      <a:pt x="1153573" y="1012603"/>
                      <a:pt x="1160907" y="1010888"/>
                      <a:pt x="1163193" y="1012793"/>
                    </a:cubicBezTo>
                    <a:cubicBezTo>
                      <a:pt x="1182624" y="1028605"/>
                      <a:pt x="1203865" y="1026890"/>
                      <a:pt x="1226249" y="1021937"/>
                    </a:cubicBezTo>
                    <a:cubicBezTo>
                      <a:pt x="1232059" y="1020604"/>
                      <a:pt x="1240251" y="1020604"/>
                      <a:pt x="1244632" y="1023747"/>
                    </a:cubicBezTo>
                    <a:cubicBezTo>
                      <a:pt x="1265492" y="1038320"/>
                      <a:pt x="1287876" y="1036225"/>
                      <a:pt x="1310545" y="1031939"/>
                    </a:cubicBezTo>
                    <a:cubicBezTo>
                      <a:pt x="1314069" y="1031272"/>
                      <a:pt x="1318356" y="1027652"/>
                      <a:pt x="1319879" y="1024319"/>
                    </a:cubicBezTo>
                    <a:cubicBezTo>
                      <a:pt x="1325309" y="1012508"/>
                      <a:pt x="1335501" y="1008507"/>
                      <a:pt x="1346740" y="1005173"/>
                    </a:cubicBezTo>
                    <a:cubicBezTo>
                      <a:pt x="1364457" y="999744"/>
                      <a:pt x="1381887" y="993362"/>
                      <a:pt x="1399699" y="988219"/>
                    </a:cubicBezTo>
                    <a:cubicBezTo>
                      <a:pt x="1404081" y="986981"/>
                      <a:pt x="1409510" y="987743"/>
                      <a:pt x="1414082" y="989171"/>
                    </a:cubicBezTo>
                    <a:cubicBezTo>
                      <a:pt x="1429703" y="994029"/>
                      <a:pt x="1439609" y="1006221"/>
                      <a:pt x="1450467" y="1017461"/>
                    </a:cubicBezTo>
                    <a:cubicBezTo>
                      <a:pt x="1455230" y="1022414"/>
                      <a:pt x="1461802" y="1025938"/>
                      <a:pt x="1468184" y="1028795"/>
                    </a:cubicBezTo>
                    <a:cubicBezTo>
                      <a:pt x="1484757" y="1036130"/>
                      <a:pt x="1501712" y="1042702"/>
                      <a:pt x="1518476" y="1049655"/>
                    </a:cubicBezTo>
                    <a:cubicBezTo>
                      <a:pt x="1520095" y="1050322"/>
                      <a:pt x="1521428" y="1052036"/>
                      <a:pt x="1522667" y="1053465"/>
                    </a:cubicBezTo>
                    <a:cubicBezTo>
                      <a:pt x="1535049" y="1068515"/>
                      <a:pt x="1547336" y="1083659"/>
                      <a:pt x="1559814" y="1098709"/>
                    </a:cubicBezTo>
                    <a:cubicBezTo>
                      <a:pt x="1562195" y="1101566"/>
                      <a:pt x="1565625" y="1103662"/>
                      <a:pt x="1568196" y="1106424"/>
                    </a:cubicBezTo>
                    <a:cubicBezTo>
                      <a:pt x="1571816" y="1110234"/>
                      <a:pt x="1576388" y="1113854"/>
                      <a:pt x="1578293" y="1118426"/>
                    </a:cubicBezTo>
                    <a:cubicBezTo>
                      <a:pt x="1584198" y="1132808"/>
                      <a:pt x="1595533" y="1139000"/>
                      <a:pt x="1609820" y="1141667"/>
                    </a:cubicBezTo>
                    <a:cubicBezTo>
                      <a:pt x="1622870" y="1144143"/>
                      <a:pt x="1635919" y="1146239"/>
                      <a:pt x="1648873" y="1149096"/>
                    </a:cubicBezTo>
                    <a:cubicBezTo>
                      <a:pt x="1664684" y="1152525"/>
                      <a:pt x="1680401" y="1156240"/>
                      <a:pt x="1696022" y="1160431"/>
                    </a:cubicBezTo>
                    <a:cubicBezTo>
                      <a:pt x="1702784" y="1162241"/>
                      <a:pt x="1709928" y="1164336"/>
                      <a:pt x="1715739" y="1168051"/>
                    </a:cubicBezTo>
                    <a:cubicBezTo>
                      <a:pt x="1732026" y="1178338"/>
                      <a:pt x="1749457" y="1185291"/>
                      <a:pt x="1768602" y="1182529"/>
                    </a:cubicBezTo>
                    <a:cubicBezTo>
                      <a:pt x="1783937" y="1180338"/>
                      <a:pt x="1796796" y="1185958"/>
                      <a:pt x="1806321" y="1194721"/>
                    </a:cubicBezTo>
                    <a:cubicBezTo>
                      <a:pt x="1823657" y="1210628"/>
                      <a:pt x="1842230" y="1207008"/>
                      <a:pt x="1860709" y="1201865"/>
                    </a:cubicBezTo>
                    <a:cubicBezTo>
                      <a:pt x="1870234" y="1199198"/>
                      <a:pt x="1878044" y="1199579"/>
                      <a:pt x="1887093" y="1202150"/>
                    </a:cubicBezTo>
                    <a:cubicBezTo>
                      <a:pt x="1908048" y="1208151"/>
                      <a:pt x="1922050" y="1224439"/>
                      <a:pt x="1935575" y="1238726"/>
                    </a:cubicBezTo>
                    <a:cubicBezTo>
                      <a:pt x="1947101" y="1250918"/>
                      <a:pt x="1960055" y="1257776"/>
                      <a:pt x="1974247" y="1262920"/>
                    </a:cubicBezTo>
                    <a:cubicBezTo>
                      <a:pt x="1992154" y="1269492"/>
                      <a:pt x="2006346" y="1267016"/>
                      <a:pt x="2014919" y="1251204"/>
                    </a:cubicBezTo>
                    <a:cubicBezTo>
                      <a:pt x="2017300" y="1246727"/>
                      <a:pt x="2021491" y="1241488"/>
                      <a:pt x="2025968" y="1240155"/>
                    </a:cubicBezTo>
                    <a:cubicBezTo>
                      <a:pt x="2047589" y="1233488"/>
                      <a:pt x="2069497" y="1223772"/>
                      <a:pt x="2092643" y="1229678"/>
                    </a:cubicBezTo>
                    <a:cubicBezTo>
                      <a:pt x="2124647" y="1237774"/>
                      <a:pt x="2155889" y="1237298"/>
                      <a:pt x="2187893" y="1229297"/>
                    </a:cubicBezTo>
                    <a:cubicBezTo>
                      <a:pt x="2239804" y="1216343"/>
                      <a:pt x="2291715" y="1202627"/>
                      <a:pt x="2346294" y="1205484"/>
                    </a:cubicBezTo>
                    <a:cubicBezTo>
                      <a:pt x="2355342" y="1205960"/>
                      <a:pt x="2366105" y="1200150"/>
                      <a:pt x="2373916" y="1194435"/>
                    </a:cubicBezTo>
                    <a:cubicBezTo>
                      <a:pt x="2388870" y="1183577"/>
                      <a:pt x="2388203" y="1182719"/>
                      <a:pt x="2404967" y="1191673"/>
                    </a:cubicBezTo>
                    <a:cubicBezTo>
                      <a:pt x="2408968" y="1193864"/>
                      <a:pt x="2413921" y="1195197"/>
                      <a:pt x="2416874" y="1198436"/>
                    </a:cubicBezTo>
                    <a:cubicBezTo>
                      <a:pt x="2431923" y="1214914"/>
                      <a:pt x="2450497" y="1210913"/>
                      <a:pt x="2468975" y="1208532"/>
                    </a:cubicBezTo>
                    <a:cubicBezTo>
                      <a:pt x="2472214" y="1208056"/>
                      <a:pt x="2476119" y="1207389"/>
                      <a:pt x="2478882" y="1208723"/>
                    </a:cubicBezTo>
                    <a:cubicBezTo>
                      <a:pt x="2491359" y="1214723"/>
                      <a:pt x="2501932" y="1212628"/>
                      <a:pt x="2512791" y="1204436"/>
                    </a:cubicBezTo>
                    <a:cubicBezTo>
                      <a:pt x="2522220" y="1197388"/>
                      <a:pt x="2533079" y="1193197"/>
                      <a:pt x="2544223" y="1201960"/>
                    </a:cubicBezTo>
                    <a:cubicBezTo>
                      <a:pt x="2568988" y="1221391"/>
                      <a:pt x="2595467" y="1222343"/>
                      <a:pt x="2623471" y="1210056"/>
                    </a:cubicBezTo>
                    <a:cubicBezTo>
                      <a:pt x="2643473" y="1201293"/>
                      <a:pt x="2663190" y="1199293"/>
                      <a:pt x="2684241" y="1208151"/>
                    </a:cubicBezTo>
                    <a:cubicBezTo>
                      <a:pt x="2692337" y="1211580"/>
                      <a:pt x="2702814" y="1209294"/>
                      <a:pt x="2712244" y="1210056"/>
                    </a:cubicBezTo>
                    <a:cubicBezTo>
                      <a:pt x="2717578" y="1210437"/>
                      <a:pt x="2723484" y="1210532"/>
                      <a:pt x="2728055" y="1212914"/>
                    </a:cubicBezTo>
                    <a:cubicBezTo>
                      <a:pt x="2740248" y="1219010"/>
                      <a:pt x="2751582" y="1226820"/>
                      <a:pt x="2763869" y="1232821"/>
                    </a:cubicBezTo>
                    <a:cubicBezTo>
                      <a:pt x="2769775" y="1235678"/>
                      <a:pt x="2776823" y="1237202"/>
                      <a:pt x="2783491" y="1237298"/>
                    </a:cubicBezTo>
                    <a:cubicBezTo>
                      <a:pt x="2803208" y="1237774"/>
                      <a:pt x="2822925" y="1237774"/>
                      <a:pt x="2842546" y="1236917"/>
                    </a:cubicBezTo>
                    <a:cubicBezTo>
                      <a:pt x="2874931" y="1235583"/>
                      <a:pt x="2907792" y="1235297"/>
                      <a:pt x="2931128" y="1206913"/>
                    </a:cubicBezTo>
                    <a:cubicBezTo>
                      <a:pt x="2933034" y="1204627"/>
                      <a:pt x="2937129" y="1203293"/>
                      <a:pt x="2940368" y="1202912"/>
                    </a:cubicBezTo>
                    <a:cubicBezTo>
                      <a:pt x="2955322" y="1201103"/>
                      <a:pt x="2970657" y="1200912"/>
                      <a:pt x="2985421" y="1197959"/>
                    </a:cubicBezTo>
                    <a:cubicBezTo>
                      <a:pt x="2997232" y="1195578"/>
                      <a:pt x="3007043" y="1196340"/>
                      <a:pt x="3015996" y="1204722"/>
                    </a:cubicBezTo>
                    <a:cubicBezTo>
                      <a:pt x="3027712" y="1215771"/>
                      <a:pt x="3042000" y="1222248"/>
                      <a:pt x="3057621" y="1218724"/>
                    </a:cubicBezTo>
                    <a:cubicBezTo>
                      <a:pt x="3073241" y="1215295"/>
                      <a:pt x="3083528" y="1222724"/>
                      <a:pt x="3095054" y="1230440"/>
                    </a:cubicBezTo>
                    <a:cubicBezTo>
                      <a:pt x="3103436" y="1236059"/>
                      <a:pt x="3112961" y="1243108"/>
                      <a:pt x="3122295" y="1243679"/>
                    </a:cubicBezTo>
                    <a:cubicBezTo>
                      <a:pt x="3143441" y="1244917"/>
                      <a:pt x="3161634" y="1264539"/>
                      <a:pt x="3184589" y="1253395"/>
                    </a:cubicBezTo>
                    <a:cubicBezTo>
                      <a:pt x="3186113" y="1252633"/>
                      <a:pt x="3188875" y="1254538"/>
                      <a:pt x="3191066" y="1255014"/>
                    </a:cubicBezTo>
                    <a:cubicBezTo>
                      <a:pt x="3208592" y="1258634"/>
                      <a:pt x="3225070" y="1255109"/>
                      <a:pt x="3237929" y="1243203"/>
                    </a:cubicBezTo>
                    <a:cubicBezTo>
                      <a:pt x="3254788" y="1227677"/>
                      <a:pt x="3273457" y="1226153"/>
                      <a:pt x="3294221" y="1231202"/>
                    </a:cubicBezTo>
                    <a:cubicBezTo>
                      <a:pt x="3300889" y="1232821"/>
                      <a:pt x="3307557" y="1233964"/>
                      <a:pt x="3314319" y="1235297"/>
                    </a:cubicBezTo>
                    <a:cubicBezTo>
                      <a:pt x="3323463" y="1237202"/>
                      <a:pt x="3332703" y="1239203"/>
                      <a:pt x="3341846" y="1241108"/>
                    </a:cubicBezTo>
                    <a:cubicBezTo>
                      <a:pt x="3350705" y="1243013"/>
                      <a:pt x="3360516" y="1246251"/>
                      <a:pt x="3367373" y="1238060"/>
                    </a:cubicBezTo>
                    <a:cubicBezTo>
                      <a:pt x="3373279" y="1231011"/>
                      <a:pt x="3377470" y="1231678"/>
                      <a:pt x="3382899" y="1237774"/>
                    </a:cubicBezTo>
                    <a:cubicBezTo>
                      <a:pt x="3401759" y="1259110"/>
                      <a:pt x="3424619" y="1272445"/>
                      <a:pt x="3453765" y="1273397"/>
                    </a:cubicBezTo>
                    <a:cubicBezTo>
                      <a:pt x="3459766" y="1273588"/>
                      <a:pt x="3465862" y="1274921"/>
                      <a:pt x="3471767" y="1276350"/>
                    </a:cubicBezTo>
                    <a:cubicBezTo>
                      <a:pt x="3475387" y="1277207"/>
                      <a:pt x="3479769" y="1278160"/>
                      <a:pt x="3481959" y="1280732"/>
                    </a:cubicBezTo>
                    <a:cubicBezTo>
                      <a:pt x="3499009" y="1300353"/>
                      <a:pt x="3520250" y="1313974"/>
                      <a:pt x="3543396" y="1324928"/>
                    </a:cubicBezTo>
                    <a:cubicBezTo>
                      <a:pt x="3551682" y="1328833"/>
                      <a:pt x="3560541" y="1332738"/>
                      <a:pt x="3569494" y="1333881"/>
                    </a:cubicBezTo>
                    <a:cubicBezTo>
                      <a:pt x="3578828" y="1335024"/>
                      <a:pt x="3588639" y="1333119"/>
                      <a:pt x="3598164" y="1332071"/>
                    </a:cubicBezTo>
                    <a:cubicBezTo>
                      <a:pt x="3603784" y="1331500"/>
                      <a:pt x="3610261" y="1331595"/>
                      <a:pt x="3614738" y="1328833"/>
                    </a:cubicBezTo>
                    <a:cubicBezTo>
                      <a:pt x="3628930" y="1320165"/>
                      <a:pt x="3642646" y="1310831"/>
                      <a:pt x="3655886" y="1300734"/>
                    </a:cubicBezTo>
                    <a:cubicBezTo>
                      <a:pt x="3667221" y="1292066"/>
                      <a:pt x="3669507" y="1290828"/>
                      <a:pt x="3679317" y="1301687"/>
                    </a:cubicBezTo>
                    <a:cubicBezTo>
                      <a:pt x="3689414" y="1312831"/>
                      <a:pt x="3701987" y="1318641"/>
                      <a:pt x="3715893" y="1321022"/>
                    </a:cubicBezTo>
                    <a:cubicBezTo>
                      <a:pt x="3737896" y="1324737"/>
                      <a:pt x="3760089" y="1327880"/>
                      <a:pt x="3782282" y="1329690"/>
                    </a:cubicBezTo>
                    <a:cubicBezTo>
                      <a:pt x="3802380" y="1331309"/>
                      <a:pt x="3812000" y="1322546"/>
                      <a:pt x="3816001" y="1302639"/>
                    </a:cubicBezTo>
                    <a:cubicBezTo>
                      <a:pt x="3818287" y="1291590"/>
                      <a:pt x="3821240" y="1279588"/>
                      <a:pt x="3833431" y="1276636"/>
                    </a:cubicBezTo>
                    <a:cubicBezTo>
                      <a:pt x="3853339" y="1271873"/>
                      <a:pt x="3874008" y="1269778"/>
                      <a:pt x="3883819" y="1246442"/>
                    </a:cubicBezTo>
                    <a:cubicBezTo>
                      <a:pt x="3889248" y="1251585"/>
                      <a:pt x="3892582" y="1254633"/>
                      <a:pt x="3895821" y="1257681"/>
                    </a:cubicBezTo>
                    <a:cubicBezTo>
                      <a:pt x="3904774" y="1266158"/>
                      <a:pt x="3923347" y="1269778"/>
                      <a:pt x="3932778" y="1262444"/>
                    </a:cubicBezTo>
                    <a:cubicBezTo>
                      <a:pt x="3946684" y="1251776"/>
                      <a:pt x="3959448" y="1253776"/>
                      <a:pt x="3972782" y="1262063"/>
                    </a:cubicBezTo>
                    <a:cubicBezTo>
                      <a:pt x="3995071" y="1275779"/>
                      <a:pt x="4019931" y="1272635"/>
                      <a:pt x="4042505" y="1267111"/>
                    </a:cubicBezTo>
                    <a:cubicBezTo>
                      <a:pt x="4059555" y="1263015"/>
                      <a:pt x="4077748" y="1255490"/>
                      <a:pt x="4088892" y="1238250"/>
                    </a:cubicBezTo>
                    <a:cubicBezTo>
                      <a:pt x="4092416" y="1232726"/>
                      <a:pt x="4100322" y="1229963"/>
                      <a:pt x="4106609" y="1226344"/>
                    </a:cubicBezTo>
                    <a:cubicBezTo>
                      <a:pt x="4111848" y="1223391"/>
                      <a:pt x="4117372" y="1220629"/>
                      <a:pt x="4123182" y="1218724"/>
                    </a:cubicBezTo>
                    <a:cubicBezTo>
                      <a:pt x="4129373" y="1216628"/>
                      <a:pt x="4136232" y="1213580"/>
                      <a:pt x="4142328" y="1214438"/>
                    </a:cubicBezTo>
                    <a:cubicBezTo>
                      <a:pt x="4160806" y="1216914"/>
                      <a:pt x="4175475" y="1212056"/>
                      <a:pt x="4188524" y="1198245"/>
                    </a:cubicBezTo>
                    <a:cubicBezTo>
                      <a:pt x="4195287" y="1191101"/>
                      <a:pt x="4205288" y="1182434"/>
                      <a:pt x="4213860" y="1182338"/>
                    </a:cubicBezTo>
                    <a:cubicBezTo>
                      <a:pt x="4234720" y="1182053"/>
                      <a:pt x="4252055" y="1175195"/>
                      <a:pt x="4270820" y="1167003"/>
                    </a:cubicBezTo>
                    <a:cubicBezTo>
                      <a:pt x="4282916" y="1161764"/>
                      <a:pt x="4296632" y="1158145"/>
                      <a:pt x="4309587" y="1153287"/>
                    </a:cubicBezTo>
                    <a:cubicBezTo>
                      <a:pt x="4324731" y="1147572"/>
                      <a:pt x="4341210" y="1145477"/>
                      <a:pt x="4350449" y="1129665"/>
                    </a:cubicBezTo>
                    <a:cubicBezTo>
                      <a:pt x="4351496" y="1127951"/>
                      <a:pt x="4354640" y="1127665"/>
                      <a:pt x="4356164" y="1126046"/>
                    </a:cubicBezTo>
                    <a:cubicBezTo>
                      <a:pt x="4361021" y="1121093"/>
                      <a:pt x="4367308" y="1116521"/>
                      <a:pt x="4369880" y="1110520"/>
                    </a:cubicBezTo>
                    <a:cubicBezTo>
                      <a:pt x="4377309" y="1092994"/>
                      <a:pt x="4383119" y="1074896"/>
                      <a:pt x="4389787" y="1057085"/>
                    </a:cubicBezTo>
                    <a:cubicBezTo>
                      <a:pt x="4391216" y="1053275"/>
                      <a:pt x="4392549" y="1048417"/>
                      <a:pt x="4395502" y="1046226"/>
                    </a:cubicBezTo>
                    <a:cubicBezTo>
                      <a:pt x="4412552" y="1033653"/>
                      <a:pt x="4429888" y="1021556"/>
                      <a:pt x="4447413" y="1009650"/>
                    </a:cubicBezTo>
                    <a:cubicBezTo>
                      <a:pt x="4454462" y="1004887"/>
                      <a:pt x="4460367" y="1007555"/>
                      <a:pt x="4466654" y="1013079"/>
                    </a:cubicBezTo>
                    <a:cubicBezTo>
                      <a:pt x="4472750" y="1018318"/>
                      <a:pt x="4480275" y="1023747"/>
                      <a:pt x="4487894" y="1025081"/>
                    </a:cubicBezTo>
                    <a:cubicBezTo>
                      <a:pt x="4503135" y="1027652"/>
                      <a:pt x="4518946" y="1028224"/>
                      <a:pt x="4534472" y="1028224"/>
                    </a:cubicBezTo>
                    <a:cubicBezTo>
                      <a:pt x="4540282" y="1028224"/>
                      <a:pt x="4546473" y="1024795"/>
                      <a:pt x="4551903" y="1022033"/>
                    </a:cubicBezTo>
                    <a:cubicBezTo>
                      <a:pt x="4562189" y="1016794"/>
                      <a:pt x="4571714" y="1009745"/>
                      <a:pt x="4582382" y="1005364"/>
                    </a:cubicBezTo>
                    <a:cubicBezTo>
                      <a:pt x="4594765" y="1000316"/>
                      <a:pt x="4602194" y="992219"/>
                      <a:pt x="4605909" y="979551"/>
                    </a:cubicBezTo>
                    <a:cubicBezTo>
                      <a:pt x="4611434" y="960692"/>
                      <a:pt x="4624579" y="947547"/>
                      <a:pt x="4640104" y="936879"/>
                    </a:cubicBezTo>
                    <a:cubicBezTo>
                      <a:pt x="4659821" y="923258"/>
                      <a:pt x="4683348" y="923925"/>
                      <a:pt x="4705731" y="920591"/>
                    </a:cubicBezTo>
                    <a:cubicBezTo>
                      <a:pt x="4714304" y="919353"/>
                      <a:pt x="4723162" y="918305"/>
                      <a:pt x="4730973" y="915162"/>
                    </a:cubicBezTo>
                    <a:cubicBezTo>
                      <a:pt x="4760595" y="903351"/>
                      <a:pt x="4790218" y="892112"/>
                      <a:pt x="4822794" y="892397"/>
                    </a:cubicBezTo>
                    <a:cubicBezTo>
                      <a:pt x="4825460" y="892397"/>
                      <a:pt x="4828128" y="892112"/>
                      <a:pt x="4830794" y="891635"/>
                    </a:cubicBezTo>
                    <a:cubicBezTo>
                      <a:pt x="4853940" y="887730"/>
                      <a:pt x="4877848" y="886206"/>
                      <a:pt x="4894421" y="865442"/>
                    </a:cubicBezTo>
                    <a:cubicBezTo>
                      <a:pt x="4897469" y="861632"/>
                      <a:pt x="4904422" y="860489"/>
                      <a:pt x="4909756" y="858964"/>
                    </a:cubicBezTo>
                    <a:cubicBezTo>
                      <a:pt x="4918996" y="856488"/>
                      <a:pt x="4925188" y="851440"/>
                      <a:pt x="4928521" y="842391"/>
                    </a:cubicBezTo>
                    <a:cubicBezTo>
                      <a:pt x="4934141" y="826770"/>
                      <a:pt x="4940808" y="811435"/>
                      <a:pt x="4945857" y="795623"/>
                    </a:cubicBezTo>
                    <a:cubicBezTo>
                      <a:pt x="4949381" y="784765"/>
                      <a:pt x="4955953" y="778764"/>
                      <a:pt x="4966145" y="774287"/>
                    </a:cubicBezTo>
                    <a:cubicBezTo>
                      <a:pt x="4971860" y="771811"/>
                      <a:pt x="4976813" y="766382"/>
                      <a:pt x="4980909" y="761333"/>
                    </a:cubicBezTo>
                    <a:cubicBezTo>
                      <a:pt x="4985862" y="755237"/>
                      <a:pt x="4988433" y="747141"/>
                      <a:pt x="4993862" y="741712"/>
                    </a:cubicBezTo>
                    <a:cubicBezTo>
                      <a:pt x="5007102" y="728186"/>
                      <a:pt x="5011198" y="713232"/>
                      <a:pt x="5006816" y="694754"/>
                    </a:cubicBezTo>
                    <a:cubicBezTo>
                      <a:pt x="5002911" y="678371"/>
                      <a:pt x="5013198" y="656463"/>
                      <a:pt x="5026724" y="653129"/>
                    </a:cubicBezTo>
                    <a:cubicBezTo>
                      <a:pt x="5041678" y="649414"/>
                      <a:pt x="5051965" y="640271"/>
                      <a:pt x="5062538" y="630079"/>
                    </a:cubicBezTo>
                    <a:cubicBezTo>
                      <a:pt x="5068443" y="624364"/>
                      <a:pt x="5076730" y="619411"/>
                      <a:pt x="5084731" y="617982"/>
                    </a:cubicBezTo>
                    <a:cubicBezTo>
                      <a:pt x="5115116" y="612458"/>
                      <a:pt x="5143786" y="619220"/>
                      <a:pt x="5172647" y="630174"/>
                    </a:cubicBezTo>
                    <a:cubicBezTo>
                      <a:pt x="5191506" y="637318"/>
                      <a:pt x="5212461" y="639223"/>
                      <a:pt x="5232654" y="642080"/>
                    </a:cubicBezTo>
                    <a:cubicBezTo>
                      <a:pt x="5238941" y="642937"/>
                      <a:pt x="5246942" y="641033"/>
                      <a:pt x="5252371" y="637508"/>
                    </a:cubicBezTo>
                    <a:cubicBezTo>
                      <a:pt x="5271421" y="625316"/>
                      <a:pt x="5290376" y="612743"/>
                      <a:pt x="5308092" y="598646"/>
                    </a:cubicBezTo>
                    <a:cubicBezTo>
                      <a:pt x="5324571" y="585407"/>
                      <a:pt x="5343144" y="579882"/>
                      <a:pt x="5363147" y="581311"/>
                    </a:cubicBezTo>
                    <a:cubicBezTo>
                      <a:pt x="5377720" y="582359"/>
                      <a:pt x="5390864" y="579977"/>
                      <a:pt x="5404580" y="576358"/>
                    </a:cubicBezTo>
                    <a:cubicBezTo>
                      <a:pt x="5416010" y="573310"/>
                      <a:pt x="5428583" y="571214"/>
                      <a:pt x="5440203" y="572548"/>
                    </a:cubicBezTo>
                    <a:cubicBezTo>
                      <a:pt x="5456491" y="574453"/>
                      <a:pt x="5469922" y="571691"/>
                      <a:pt x="5482971" y="561880"/>
                    </a:cubicBezTo>
                    <a:cubicBezTo>
                      <a:pt x="5489924" y="556641"/>
                      <a:pt x="5498878" y="553879"/>
                      <a:pt x="5507165" y="550259"/>
                    </a:cubicBezTo>
                    <a:cubicBezTo>
                      <a:pt x="5519928" y="544640"/>
                      <a:pt x="5533168" y="539877"/>
                      <a:pt x="5545645" y="533591"/>
                    </a:cubicBezTo>
                    <a:cubicBezTo>
                      <a:pt x="5559076" y="526923"/>
                      <a:pt x="5571363" y="517684"/>
                      <a:pt x="5585079" y="511969"/>
                    </a:cubicBezTo>
                    <a:cubicBezTo>
                      <a:pt x="5599843" y="505778"/>
                      <a:pt x="5609368" y="496348"/>
                      <a:pt x="5615368" y="481679"/>
                    </a:cubicBezTo>
                    <a:cubicBezTo>
                      <a:pt x="5619179" y="472440"/>
                      <a:pt x="5624417" y="462629"/>
                      <a:pt x="5631656" y="456152"/>
                    </a:cubicBezTo>
                    <a:cubicBezTo>
                      <a:pt x="5646611" y="442913"/>
                      <a:pt x="5664136" y="432625"/>
                      <a:pt x="5679377" y="419576"/>
                    </a:cubicBezTo>
                    <a:cubicBezTo>
                      <a:pt x="5700808" y="401288"/>
                      <a:pt x="5720620" y="381857"/>
                      <a:pt x="5722525" y="350615"/>
                    </a:cubicBezTo>
                    <a:cubicBezTo>
                      <a:pt x="5723572" y="333375"/>
                      <a:pt x="5732716" y="326041"/>
                      <a:pt x="5749576" y="321945"/>
                    </a:cubicBezTo>
                    <a:cubicBezTo>
                      <a:pt x="5755195" y="320612"/>
                      <a:pt x="5763197" y="318040"/>
                      <a:pt x="5764911" y="313849"/>
                    </a:cubicBezTo>
                    <a:cubicBezTo>
                      <a:pt x="5770054" y="301371"/>
                      <a:pt x="5780722" y="298895"/>
                      <a:pt x="5791009" y="293942"/>
                    </a:cubicBezTo>
                    <a:cubicBezTo>
                      <a:pt x="5797201" y="290989"/>
                      <a:pt x="5804821" y="285179"/>
                      <a:pt x="5806440" y="279178"/>
                    </a:cubicBezTo>
                    <a:cubicBezTo>
                      <a:pt x="5813107" y="254889"/>
                      <a:pt x="5831395" y="240602"/>
                      <a:pt x="5848636" y="224885"/>
                    </a:cubicBezTo>
                    <a:cubicBezTo>
                      <a:pt x="5853684" y="220218"/>
                      <a:pt x="5859113" y="214884"/>
                      <a:pt x="5861590" y="208788"/>
                    </a:cubicBezTo>
                    <a:cubicBezTo>
                      <a:pt x="5866829" y="195643"/>
                      <a:pt x="5874639" y="186118"/>
                      <a:pt x="5888355" y="181166"/>
                    </a:cubicBezTo>
                    <a:cubicBezTo>
                      <a:pt x="5892736" y="179642"/>
                      <a:pt x="5896737" y="176117"/>
                      <a:pt x="5900071" y="172784"/>
                    </a:cubicBezTo>
                    <a:cubicBezTo>
                      <a:pt x="5907215" y="165545"/>
                      <a:pt x="5913215" y="157067"/>
                      <a:pt x="5920740" y="150305"/>
                    </a:cubicBezTo>
                    <a:cubicBezTo>
                      <a:pt x="5939885" y="132874"/>
                      <a:pt x="5958840" y="115729"/>
                      <a:pt x="5969985" y="91345"/>
                    </a:cubicBezTo>
                    <a:cubicBezTo>
                      <a:pt x="5975413" y="79439"/>
                      <a:pt x="5981605" y="66485"/>
                      <a:pt x="5991130" y="58293"/>
                    </a:cubicBezTo>
                    <a:cubicBezTo>
                      <a:pt x="6003227" y="47911"/>
                      <a:pt x="6019133" y="42005"/>
                      <a:pt x="6033325" y="33909"/>
                    </a:cubicBezTo>
                    <a:cubicBezTo>
                      <a:pt x="6040469" y="29813"/>
                      <a:pt x="6047137" y="24860"/>
                      <a:pt x="6054376" y="20955"/>
                    </a:cubicBezTo>
                    <a:cubicBezTo>
                      <a:pt x="6067234" y="14097"/>
                      <a:pt x="6080379" y="7715"/>
                      <a:pt x="6095524" y="0"/>
                    </a:cubicBez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C0C5AF3-4133-49D8-90E6-CE9AAB3A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120676"/>
            <a:ext cx="7021513" cy="230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網站介紹</a:t>
            </a:r>
            <a:r>
              <a:rPr lang="en-US" altLang="zh-TW" sz="7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DE9002-30F0-49F5-B633-B28B641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24" y="3809999"/>
            <a:ext cx="7025753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zh-TW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這個網站是介紹關於各式拉麵派系</a:t>
            </a:r>
            <a:r>
              <a:rPr lang="zh-TW" altLang="en-US" sz="2400" dirty="0">
                <a:solidFill>
                  <a:schemeClr val="bg1"/>
                </a:solidFill>
              </a:rPr>
              <a:t>的</a:t>
            </a:r>
            <a:r>
              <a:rPr lang="zh-TW" alt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口感、種類、湯汁與食材配料的搭配，並使用圖文介紹的製作。</a:t>
            </a:r>
          </a:p>
        </p:txBody>
      </p:sp>
    </p:spTree>
    <p:extLst>
      <p:ext uri="{BB962C8B-B14F-4D97-AF65-F5344CB8AC3E}">
        <p14:creationId xmlns:p14="http://schemas.microsoft.com/office/powerpoint/2010/main" val="14244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901CB67-1C33-4FF8-BE20-13C6B2FD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zh-TW" altLang="en-US" sz="4800"/>
              <a:t>期末網頁預期效果</a:t>
            </a:r>
            <a:r>
              <a:rPr lang="en-US" altLang="zh-TW" sz="4800"/>
              <a:t>:</a:t>
            </a:r>
            <a:endParaRPr lang="zh-TW" altLang="en-US" sz="480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8AA67D0-4215-4214-A2C9-306E5E1C66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4465349"/>
              </p:ext>
            </p:extLst>
          </p:nvPr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52304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E6011-88A6-4F28-8D50-56A6E3ED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5310B792-6484-48B6-B819-55D1CF9DC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9104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2478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 descr="一張含有 食物, 碗盤 的圖片&#10;&#10;自動產生的描述">
            <a:extLst>
              <a:ext uri="{FF2B5EF4-FFF2-40B4-BE49-F238E27FC236}">
                <a16:creationId xmlns:a16="http://schemas.microsoft.com/office/drawing/2014/main" id="{3E71AA87-3BE5-4318-9E82-428147E03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0" r="6007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42B8CD2-863B-4CBB-8036-6CE76B0E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DEMO</a:t>
            </a:r>
            <a:r>
              <a:rPr lang="zh-TW" alt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頁面首頁</a:t>
            </a:r>
            <a:r>
              <a:rPr lang="en-US" altLang="zh-TW" sz="360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9257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FC85F-1D68-4E5D-BD2B-801A4B65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頁面派系清單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70A02F9-2FC9-4452-9A1B-B9FA3936D3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717" t="-279" r="17461"/>
          <a:stretch/>
        </p:blipFill>
        <p:spPr>
          <a:xfrm>
            <a:off x="5856514" y="-1"/>
            <a:ext cx="5029200" cy="7073425"/>
          </a:xfrm>
        </p:spPr>
      </p:pic>
    </p:spTree>
    <p:extLst>
      <p:ext uri="{BB962C8B-B14F-4D97-AF65-F5344CB8AC3E}">
        <p14:creationId xmlns:p14="http://schemas.microsoft.com/office/powerpoint/2010/main" val="2778090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BE6104-069F-4F03-9A13-B9D3D262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東京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D61A658-3448-4DD4-BFB8-7C35884CB6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70244" y="1825625"/>
            <a:ext cx="5651512" cy="4351338"/>
          </a:xfrm>
        </p:spPr>
      </p:pic>
    </p:spTree>
    <p:extLst>
      <p:ext uri="{BB962C8B-B14F-4D97-AF65-F5344CB8AC3E}">
        <p14:creationId xmlns:p14="http://schemas.microsoft.com/office/powerpoint/2010/main" val="42872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C803E4-7B12-476C-9247-E6574978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札幌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E089F330-7263-4BCB-839B-8D9C0D7081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9652" y="1825625"/>
            <a:ext cx="5532696" cy="4351338"/>
          </a:xfrm>
        </p:spPr>
      </p:pic>
    </p:spTree>
    <p:extLst>
      <p:ext uri="{BB962C8B-B14F-4D97-AF65-F5344CB8AC3E}">
        <p14:creationId xmlns:p14="http://schemas.microsoft.com/office/powerpoint/2010/main" val="3491519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2D053-200B-4E3F-A66F-A7D9C62C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旭川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9" name="內容版面配置區 8" descr="一張含有 文字, 食物, 碗盤, 義大利麵 的圖片&#10;&#10;自動產生的描述">
            <a:extLst>
              <a:ext uri="{FF2B5EF4-FFF2-40B4-BE49-F238E27FC236}">
                <a16:creationId xmlns:a16="http://schemas.microsoft.com/office/drawing/2014/main" id="{B6173466-8716-4136-AAD6-731CEFCAC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87" y="1825625"/>
            <a:ext cx="4978225" cy="4351338"/>
          </a:xfrm>
        </p:spPr>
      </p:pic>
    </p:spTree>
    <p:extLst>
      <p:ext uri="{BB962C8B-B14F-4D97-AF65-F5344CB8AC3E}">
        <p14:creationId xmlns:p14="http://schemas.microsoft.com/office/powerpoint/2010/main" val="2614649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E146E6-AE87-4A90-BD3B-80122D49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函館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" name="內容版面配置區 4" descr="一張含有 文字, 食物, 碗盤, 湯 的圖片&#10;&#10;自動產生的描述">
            <a:extLst>
              <a:ext uri="{FF2B5EF4-FFF2-40B4-BE49-F238E27FC236}">
                <a16:creationId xmlns:a16="http://schemas.microsoft.com/office/drawing/2014/main" id="{7B295F79-39B5-4598-84A4-993BC1B73C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013" y="1825625"/>
            <a:ext cx="4917974" cy="4351338"/>
          </a:xfrm>
        </p:spPr>
      </p:pic>
    </p:spTree>
    <p:extLst>
      <p:ext uri="{BB962C8B-B14F-4D97-AF65-F5344CB8AC3E}">
        <p14:creationId xmlns:p14="http://schemas.microsoft.com/office/powerpoint/2010/main" val="2779505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215</Words>
  <Application>Microsoft Office PowerPoint</Application>
  <PresentationFormat>寬螢幕</PresentationFormat>
  <Paragraphs>34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佈景主題</vt:lpstr>
      <vt:lpstr>日式拉麵派系介紹</vt:lpstr>
      <vt:lpstr>網站介紹:</vt:lpstr>
      <vt:lpstr>網站架構:</vt:lpstr>
      <vt:lpstr>DEMO頁面首頁:</vt:lpstr>
      <vt:lpstr>DEMO頁面派系清單:</vt:lpstr>
      <vt:lpstr>DEMO頁面東京:</vt:lpstr>
      <vt:lpstr>DEMO頁面札幌:</vt:lpstr>
      <vt:lpstr>DEMO頁面旭川:</vt:lpstr>
      <vt:lpstr>DEMO頁面函館:</vt:lpstr>
      <vt:lpstr>DEMO頁面白河:</vt:lpstr>
      <vt:lpstr>PowerPoint 簡報</vt:lpstr>
      <vt:lpstr>DEMO頁面德島:</vt:lpstr>
      <vt:lpstr>PowerPoint 簡報</vt:lpstr>
      <vt:lpstr>DEMO頁面博多:</vt:lpstr>
      <vt:lpstr>DEMO頁面熊本:</vt:lpstr>
      <vt:lpstr>DEMO頁面喜多方:</vt:lpstr>
      <vt:lpstr>PowerPoint 簡報</vt:lpstr>
      <vt:lpstr>DEMO頁面橫濱家系:</vt:lpstr>
      <vt:lpstr>PowerPoint 簡報</vt:lpstr>
      <vt:lpstr>期末網頁預期效果: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WU,GUAN-XING 吳冠興</dc:creator>
  <cp:lastModifiedBy>昌林 巫</cp:lastModifiedBy>
  <cp:revision>11</cp:revision>
  <dcterms:created xsi:type="dcterms:W3CDTF">2021-11-02T05:41:45Z</dcterms:created>
  <dcterms:modified xsi:type="dcterms:W3CDTF">2021-11-06T07:34:09Z</dcterms:modified>
</cp:coreProperties>
</file>